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7" r:id="rId1"/>
    <p:sldMasterId id="2147484019" r:id="rId2"/>
    <p:sldMasterId id="2147484110" r:id="rId3"/>
    <p:sldMasterId id="2147484115" r:id="rId4"/>
    <p:sldMasterId id="2147484135" r:id="rId5"/>
    <p:sldMasterId id="2147484138" r:id="rId6"/>
  </p:sldMasterIdLst>
  <p:sldIdLst>
    <p:sldId id="330" r:id="rId7"/>
    <p:sldId id="331" r:id="rId8"/>
    <p:sldId id="332" r:id="rId9"/>
    <p:sldId id="333" r:id="rId10"/>
    <p:sldId id="334" r:id="rId11"/>
    <p:sldId id="335" r:id="rId12"/>
    <p:sldId id="341" r:id="rId13"/>
    <p:sldId id="259" r:id="rId14"/>
    <p:sldId id="256" r:id="rId15"/>
    <p:sldId id="257" r:id="rId16"/>
    <p:sldId id="336" r:id="rId17"/>
    <p:sldId id="337" r:id="rId18"/>
    <p:sldId id="339" r:id="rId19"/>
    <p:sldId id="342" r:id="rId20"/>
    <p:sldId id="338" r:id="rId21"/>
    <p:sldId id="344" r:id="rId22"/>
    <p:sldId id="346" r:id="rId23"/>
    <p:sldId id="347" r:id="rId24"/>
    <p:sldId id="345" r:id="rId25"/>
    <p:sldId id="343" r:id="rId26"/>
    <p:sldId id="265" r:id="rId27"/>
    <p:sldId id="261" r:id="rId28"/>
    <p:sldId id="264" r:id="rId29"/>
    <p:sldId id="321" r:id="rId30"/>
    <p:sldId id="349" r:id="rId31"/>
    <p:sldId id="348" r:id="rId32"/>
    <p:sldId id="322" r:id="rId33"/>
    <p:sldId id="275" r:id="rId34"/>
    <p:sldId id="317" r:id="rId35"/>
    <p:sldId id="298" r:id="rId36"/>
    <p:sldId id="352" r:id="rId37"/>
    <p:sldId id="260" r:id="rId38"/>
    <p:sldId id="350" r:id="rId39"/>
    <p:sldId id="351" r:id="rId40"/>
    <p:sldId id="263" r:id="rId41"/>
    <p:sldId id="353" r:id="rId42"/>
    <p:sldId id="273" r:id="rId43"/>
    <p:sldId id="303" r:id="rId44"/>
    <p:sldId id="304" r:id="rId45"/>
    <p:sldId id="354" r:id="rId46"/>
    <p:sldId id="302" r:id="rId47"/>
    <p:sldId id="310" r:id="rId48"/>
    <p:sldId id="309" r:id="rId49"/>
    <p:sldId id="312" r:id="rId50"/>
    <p:sldId id="279" r:id="rId51"/>
    <p:sldId id="357" r:id="rId52"/>
    <p:sldId id="358" r:id="rId53"/>
    <p:sldId id="359" r:id="rId54"/>
    <p:sldId id="361" r:id="rId55"/>
    <p:sldId id="360" r:id="rId56"/>
    <p:sldId id="272" r:id="rId57"/>
    <p:sldId id="269" r:id="rId58"/>
    <p:sldId id="267" r:id="rId59"/>
    <p:sldId id="270" r:id="rId60"/>
    <p:sldId id="329" r:id="rId6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B74"/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>
      <p:cViewPr varScale="1">
        <p:scale>
          <a:sx n="114" d="100"/>
          <a:sy n="114" d="100"/>
        </p:scale>
        <p:origin x="166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veo Abstract Pitch Deck" type="title">
  <p:cSld name="Mooveo Abstract Pitch Dec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55000"/>
            <a:ext cx="7726800" cy="14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5375033"/>
            <a:ext cx="7726800" cy="7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1711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1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287633"/>
            <a:ext cx="7726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>
            <a:spLocks noGrp="1"/>
          </p:cNvSpPr>
          <p:nvPr>
            <p:ph type="subTitle" idx="1"/>
          </p:nvPr>
        </p:nvSpPr>
        <p:spPr>
          <a:xfrm>
            <a:off x="2830050" y="4649089"/>
            <a:ext cx="3483900" cy="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18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519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title 2">
  <p:cSld name="Single title 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140" name="Google Shape;140;p1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6" name="Google Shape;146;p13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13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13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13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13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13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13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13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13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53853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ist">
  <p:cSld name="Title and text lis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886875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2"/>
          </p:nvPr>
        </p:nvSpPr>
        <p:spPr>
          <a:xfrm>
            <a:off x="886875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3"/>
          </p:nvPr>
        </p:nvSpPr>
        <p:spPr>
          <a:xfrm>
            <a:off x="4761700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4"/>
          </p:nvPr>
        </p:nvSpPr>
        <p:spPr>
          <a:xfrm>
            <a:off x="4761700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2" name="Google Shape;162;p14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163" name="Google Shape;163;p14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9" name="Google Shape;169;p14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4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4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4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4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4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4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86620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78" name="Google Shape;178;p15"/>
          <p:cNvGrpSpPr/>
          <p:nvPr/>
        </p:nvGrpSpPr>
        <p:grpSpPr>
          <a:xfrm rot="-1913837">
            <a:off x="364494" y="573282"/>
            <a:ext cx="277054" cy="292105"/>
            <a:chOff x="5373224" y="1963641"/>
            <a:chExt cx="277053" cy="219078"/>
          </a:xfrm>
        </p:grpSpPr>
        <p:sp>
          <p:nvSpPr>
            <p:cNvPr id="179" name="Google Shape;179;p15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5"/>
            <p:cNvSpPr/>
            <p:nvPr/>
          </p:nvSpPr>
          <p:spPr>
            <a:xfrm rot="5245579">
              <a:off x="5454794" y="1985248"/>
              <a:ext cx="148936" cy="235578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4034416" y="2098501"/>
            <a:ext cx="3338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 idx="2" hasCustomPrompt="1"/>
          </p:nvPr>
        </p:nvSpPr>
        <p:spPr>
          <a:xfrm>
            <a:off x="1705496" y="1242844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84" name="Google Shape;184;p15"/>
          <p:cNvGrpSpPr/>
          <p:nvPr/>
        </p:nvGrpSpPr>
        <p:grpSpPr>
          <a:xfrm rot="-1913837">
            <a:off x="8222540" y="397322"/>
            <a:ext cx="472531" cy="482439"/>
            <a:chOff x="5298261" y="1717016"/>
            <a:chExt cx="472530" cy="361828"/>
          </a:xfrm>
        </p:grpSpPr>
        <p:sp>
          <p:nvSpPr>
            <p:cNvPr id="185" name="Google Shape;185;p15"/>
            <p:cNvSpPr/>
            <p:nvPr/>
          </p:nvSpPr>
          <p:spPr>
            <a:xfrm rot="2890174">
              <a:off x="5300821" y="1879560"/>
              <a:ext cx="299041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5"/>
            <p:cNvSpPr/>
            <p:nvPr/>
          </p:nvSpPr>
          <p:spPr>
            <a:xfrm rot="-3064090">
              <a:off x="5519715" y="1829084"/>
              <a:ext cx="148951" cy="235602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494530" y="1749788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677290" y="192057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298261" y="171701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5"/>
          <p:cNvSpPr/>
          <p:nvPr/>
        </p:nvSpPr>
        <p:spPr>
          <a:xfrm rot="-1913837">
            <a:off x="638189" y="702527"/>
            <a:ext cx="93500" cy="106967"/>
          </a:xfrm>
          <a:custGeom>
            <a:avLst/>
            <a:gdLst/>
            <a:ahLst/>
            <a:cxnLst/>
            <a:rect l="l" t="t" r="r" b="b"/>
            <a:pathLst>
              <a:path w="3740" h="320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208"/>
                  <a:pt x="2129" y="3208"/>
                </a:cubicBezTo>
                <a:cubicBezTo>
                  <a:pt x="3010" y="3208"/>
                  <a:pt x="3740" y="2479"/>
                  <a:pt x="3740" y="1597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5"/>
          <p:cNvSpPr/>
          <p:nvPr/>
        </p:nvSpPr>
        <p:spPr>
          <a:xfrm rot="2407531">
            <a:off x="344973" y="8068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5"/>
          <p:cNvSpPr/>
          <p:nvPr/>
        </p:nvSpPr>
        <p:spPr>
          <a:xfrm rot="-1913837">
            <a:off x="433413" y="88676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5"/>
          <p:cNvSpPr/>
          <p:nvPr/>
        </p:nvSpPr>
        <p:spPr>
          <a:xfrm rot="-1913837">
            <a:off x="277123" y="6741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4034412" y="3508200"/>
            <a:ext cx="25011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6055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98" name="Google Shape;198;p16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99" name="Google Shape;199;p16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6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5" name="Google Shape;205;p16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6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6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6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6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6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6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6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6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1"/>
          </p:nvPr>
        </p:nvSpPr>
        <p:spPr>
          <a:xfrm>
            <a:off x="713225" y="2381596"/>
            <a:ext cx="2436300" cy="2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13225" y="1532128"/>
            <a:ext cx="1342500" cy="8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954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1"/>
          </p:nvPr>
        </p:nvSpPr>
        <p:spPr>
          <a:xfrm>
            <a:off x="701075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2"/>
          </p:nvPr>
        </p:nvSpPr>
        <p:spPr>
          <a:xfrm>
            <a:off x="4891203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3"/>
          </p:nvPr>
        </p:nvSpPr>
        <p:spPr>
          <a:xfrm>
            <a:off x="701675" y="4395605"/>
            <a:ext cx="3592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4"/>
          </p:nvPr>
        </p:nvSpPr>
        <p:spPr>
          <a:xfrm>
            <a:off x="4891203" y="439560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hasCustomPrompt="1"/>
          </p:nvPr>
        </p:nvSpPr>
        <p:spPr>
          <a:xfrm>
            <a:off x="1951925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" name="Google Shape;223;p17"/>
          <p:cNvSpPr txBox="1">
            <a:spLocks noGrp="1"/>
          </p:cNvSpPr>
          <p:nvPr>
            <p:ph type="title" idx="5" hasCustomPrompt="1"/>
          </p:nvPr>
        </p:nvSpPr>
        <p:spPr>
          <a:xfrm>
            <a:off x="6142053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4" name="Google Shape;224;p17"/>
          <p:cNvSpPr txBox="1">
            <a:spLocks noGrp="1"/>
          </p:cNvSpPr>
          <p:nvPr>
            <p:ph type="title" idx="6" hasCustomPrompt="1"/>
          </p:nvPr>
        </p:nvSpPr>
        <p:spPr>
          <a:xfrm>
            <a:off x="1951912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" name="Google Shape;225;p17"/>
          <p:cNvSpPr txBox="1">
            <a:spLocks noGrp="1"/>
          </p:cNvSpPr>
          <p:nvPr>
            <p:ph type="title" idx="7" hasCustomPrompt="1"/>
          </p:nvPr>
        </p:nvSpPr>
        <p:spPr>
          <a:xfrm>
            <a:off x="6142053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8"/>
          </p:nvPr>
        </p:nvSpPr>
        <p:spPr>
          <a:xfrm>
            <a:off x="701075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9"/>
          </p:nvPr>
        </p:nvSpPr>
        <p:spPr>
          <a:xfrm>
            <a:off x="701075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13"/>
          </p:nvPr>
        </p:nvSpPr>
        <p:spPr>
          <a:xfrm>
            <a:off x="4891200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4"/>
          </p:nvPr>
        </p:nvSpPr>
        <p:spPr>
          <a:xfrm>
            <a:off x="4891200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564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32" name="Google Shape;232;p18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233" name="Google Shape;233;p18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8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9" name="Google Shape;239;p18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8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8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8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8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8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8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8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8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2861525" y="4141759"/>
            <a:ext cx="3420900" cy="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1"/>
          </p:nvPr>
        </p:nvSpPr>
        <p:spPr>
          <a:xfrm>
            <a:off x="2656225" y="2049659"/>
            <a:ext cx="3831600" cy="18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263507" y="5463481"/>
            <a:ext cx="1972256" cy="1259865"/>
            <a:chOff x="225175" y="3925450"/>
            <a:chExt cx="1425762" cy="683125"/>
          </a:xfrm>
        </p:grpSpPr>
        <p:sp>
          <p:nvSpPr>
            <p:cNvPr id="251" name="Google Shape;251;p18"/>
            <p:cNvSpPr/>
            <p:nvPr/>
          </p:nvSpPr>
          <p:spPr>
            <a:xfrm>
              <a:off x="767675" y="3925450"/>
              <a:ext cx="389275" cy="683125"/>
            </a:xfrm>
            <a:custGeom>
              <a:avLst/>
              <a:gdLst/>
              <a:ahLst/>
              <a:cxnLst/>
              <a:rect l="l" t="t" r="r" b="b"/>
              <a:pathLst>
                <a:path w="15571" h="27325" extrusionOk="0">
                  <a:moveTo>
                    <a:pt x="9249" y="1"/>
                  </a:moveTo>
                  <a:cubicBezTo>
                    <a:pt x="9159" y="1"/>
                    <a:pt x="9083" y="76"/>
                    <a:pt x="9083" y="167"/>
                  </a:cubicBezTo>
                  <a:lnTo>
                    <a:pt x="9083" y="363"/>
                  </a:lnTo>
                  <a:cubicBezTo>
                    <a:pt x="9083" y="469"/>
                    <a:pt x="9174" y="559"/>
                    <a:pt x="9279" y="559"/>
                  </a:cubicBezTo>
                  <a:lnTo>
                    <a:pt x="9702" y="559"/>
                  </a:lnTo>
                  <a:lnTo>
                    <a:pt x="9702" y="997"/>
                  </a:lnTo>
                  <a:cubicBezTo>
                    <a:pt x="9702" y="1253"/>
                    <a:pt x="9913" y="1464"/>
                    <a:pt x="10170" y="1464"/>
                  </a:cubicBezTo>
                  <a:lnTo>
                    <a:pt x="10230" y="1464"/>
                  </a:lnTo>
                  <a:lnTo>
                    <a:pt x="10230" y="4195"/>
                  </a:lnTo>
                  <a:lnTo>
                    <a:pt x="9958" y="4195"/>
                  </a:lnTo>
                  <a:cubicBezTo>
                    <a:pt x="9536" y="4195"/>
                    <a:pt x="9204" y="4527"/>
                    <a:pt x="9204" y="4950"/>
                  </a:cubicBezTo>
                  <a:lnTo>
                    <a:pt x="9204" y="6006"/>
                  </a:lnTo>
                  <a:lnTo>
                    <a:pt x="8932" y="6066"/>
                  </a:lnTo>
                  <a:lnTo>
                    <a:pt x="8766" y="6066"/>
                  </a:lnTo>
                  <a:cubicBezTo>
                    <a:pt x="8435" y="6066"/>
                    <a:pt x="8118" y="6157"/>
                    <a:pt x="7846" y="6338"/>
                  </a:cubicBezTo>
                  <a:lnTo>
                    <a:pt x="7590" y="6398"/>
                  </a:lnTo>
                  <a:cubicBezTo>
                    <a:pt x="7378" y="6443"/>
                    <a:pt x="2384" y="7756"/>
                    <a:pt x="996" y="11935"/>
                  </a:cubicBezTo>
                  <a:cubicBezTo>
                    <a:pt x="1" y="14907"/>
                    <a:pt x="1117" y="18438"/>
                    <a:pt x="4301" y="22421"/>
                  </a:cubicBezTo>
                  <a:lnTo>
                    <a:pt x="1177" y="24971"/>
                  </a:lnTo>
                  <a:lnTo>
                    <a:pt x="1177" y="27324"/>
                  </a:lnTo>
                  <a:lnTo>
                    <a:pt x="14696" y="27324"/>
                  </a:lnTo>
                  <a:lnTo>
                    <a:pt x="14696" y="26148"/>
                  </a:lnTo>
                  <a:cubicBezTo>
                    <a:pt x="14696" y="25197"/>
                    <a:pt x="13911" y="24428"/>
                    <a:pt x="12961" y="24428"/>
                  </a:cubicBezTo>
                  <a:lnTo>
                    <a:pt x="9702" y="24428"/>
                  </a:lnTo>
                  <a:cubicBezTo>
                    <a:pt x="10064" y="24081"/>
                    <a:pt x="10305" y="23643"/>
                    <a:pt x="10411" y="23145"/>
                  </a:cubicBezTo>
                  <a:cubicBezTo>
                    <a:pt x="10420" y="23146"/>
                    <a:pt x="10429" y="23146"/>
                    <a:pt x="10437" y="23146"/>
                  </a:cubicBezTo>
                  <a:cubicBezTo>
                    <a:pt x="10757" y="23146"/>
                    <a:pt x="11015" y="22880"/>
                    <a:pt x="11015" y="22557"/>
                  </a:cubicBezTo>
                  <a:lnTo>
                    <a:pt x="11015" y="22165"/>
                  </a:lnTo>
                  <a:lnTo>
                    <a:pt x="11965" y="22165"/>
                  </a:lnTo>
                  <a:cubicBezTo>
                    <a:pt x="12463" y="22119"/>
                    <a:pt x="12463" y="21380"/>
                    <a:pt x="11965" y="21350"/>
                  </a:cubicBezTo>
                  <a:lnTo>
                    <a:pt x="10456" y="21350"/>
                  </a:lnTo>
                  <a:lnTo>
                    <a:pt x="10456" y="18302"/>
                  </a:lnTo>
                  <a:lnTo>
                    <a:pt x="15571" y="18302"/>
                  </a:lnTo>
                  <a:lnTo>
                    <a:pt x="15571" y="17970"/>
                  </a:lnTo>
                  <a:cubicBezTo>
                    <a:pt x="15571" y="17774"/>
                    <a:pt x="15420" y="17608"/>
                    <a:pt x="15224" y="17608"/>
                  </a:cubicBezTo>
                  <a:lnTo>
                    <a:pt x="6111" y="17608"/>
                  </a:lnTo>
                  <a:cubicBezTo>
                    <a:pt x="5930" y="17608"/>
                    <a:pt x="5764" y="17774"/>
                    <a:pt x="5764" y="17955"/>
                  </a:cubicBezTo>
                  <a:lnTo>
                    <a:pt x="5764" y="18302"/>
                  </a:lnTo>
                  <a:lnTo>
                    <a:pt x="9204" y="18302"/>
                  </a:lnTo>
                  <a:lnTo>
                    <a:pt x="9204" y="19434"/>
                  </a:lnTo>
                  <a:lnTo>
                    <a:pt x="7258" y="19434"/>
                  </a:lnTo>
                  <a:cubicBezTo>
                    <a:pt x="6654" y="19434"/>
                    <a:pt x="6171" y="19916"/>
                    <a:pt x="6171" y="20535"/>
                  </a:cubicBezTo>
                  <a:lnTo>
                    <a:pt x="6171" y="20822"/>
                  </a:lnTo>
                  <a:cubicBezTo>
                    <a:pt x="3576" y="17578"/>
                    <a:pt x="2626" y="14847"/>
                    <a:pt x="3320" y="12720"/>
                  </a:cubicBezTo>
                  <a:cubicBezTo>
                    <a:pt x="4029" y="10592"/>
                    <a:pt x="6247" y="9491"/>
                    <a:pt x="7439" y="9023"/>
                  </a:cubicBezTo>
                  <a:cubicBezTo>
                    <a:pt x="7771" y="9416"/>
                    <a:pt x="8254" y="9642"/>
                    <a:pt x="8782" y="9642"/>
                  </a:cubicBezTo>
                  <a:cubicBezTo>
                    <a:pt x="8917" y="9642"/>
                    <a:pt x="9068" y="9612"/>
                    <a:pt x="9204" y="9582"/>
                  </a:cubicBezTo>
                  <a:lnTo>
                    <a:pt x="9204" y="10758"/>
                  </a:lnTo>
                  <a:cubicBezTo>
                    <a:pt x="9204" y="11166"/>
                    <a:pt x="9551" y="11513"/>
                    <a:pt x="9958" y="11513"/>
                  </a:cubicBezTo>
                  <a:lnTo>
                    <a:pt x="10230" y="11513"/>
                  </a:lnTo>
                  <a:lnTo>
                    <a:pt x="10230" y="13157"/>
                  </a:lnTo>
                  <a:cubicBezTo>
                    <a:pt x="10230" y="13308"/>
                    <a:pt x="10366" y="13429"/>
                    <a:pt x="10517" y="13429"/>
                  </a:cubicBezTo>
                  <a:lnTo>
                    <a:pt x="10517" y="14108"/>
                  </a:lnTo>
                  <a:cubicBezTo>
                    <a:pt x="10517" y="14228"/>
                    <a:pt x="10622" y="14334"/>
                    <a:pt x="10743" y="14334"/>
                  </a:cubicBezTo>
                  <a:lnTo>
                    <a:pt x="11467" y="14334"/>
                  </a:lnTo>
                  <a:cubicBezTo>
                    <a:pt x="11588" y="14334"/>
                    <a:pt x="11693" y="14228"/>
                    <a:pt x="11693" y="14108"/>
                  </a:cubicBezTo>
                  <a:lnTo>
                    <a:pt x="11693" y="13429"/>
                  </a:lnTo>
                  <a:lnTo>
                    <a:pt x="11678" y="13429"/>
                  </a:lnTo>
                  <a:cubicBezTo>
                    <a:pt x="11829" y="13429"/>
                    <a:pt x="11950" y="13308"/>
                    <a:pt x="11950" y="13157"/>
                  </a:cubicBezTo>
                  <a:lnTo>
                    <a:pt x="11950" y="11513"/>
                  </a:lnTo>
                  <a:lnTo>
                    <a:pt x="12237" y="11513"/>
                  </a:lnTo>
                  <a:cubicBezTo>
                    <a:pt x="12659" y="11513"/>
                    <a:pt x="12991" y="11166"/>
                    <a:pt x="12991" y="10758"/>
                  </a:cubicBezTo>
                  <a:lnTo>
                    <a:pt x="12991" y="4950"/>
                  </a:lnTo>
                  <a:cubicBezTo>
                    <a:pt x="12991" y="4527"/>
                    <a:pt x="12659" y="4195"/>
                    <a:pt x="12237" y="4195"/>
                  </a:cubicBezTo>
                  <a:lnTo>
                    <a:pt x="11965" y="4195"/>
                  </a:lnTo>
                  <a:lnTo>
                    <a:pt x="11965" y="1464"/>
                  </a:lnTo>
                  <a:lnTo>
                    <a:pt x="12025" y="1464"/>
                  </a:lnTo>
                  <a:cubicBezTo>
                    <a:pt x="12282" y="1464"/>
                    <a:pt x="12493" y="1253"/>
                    <a:pt x="12493" y="997"/>
                  </a:cubicBezTo>
                  <a:lnTo>
                    <a:pt x="12493" y="559"/>
                  </a:lnTo>
                  <a:lnTo>
                    <a:pt x="12916" y="559"/>
                  </a:lnTo>
                  <a:cubicBezTo>
                    <a:pt x="13021" y="559"/>
                    <a:pt x="13112" y="469"/>
                    <a:pt x="13112" y="363"/>
                  </a:cubicBezTo>
                  <a:lnTo>
                    <a:pt x="13112" y="167"/>
                  </a:lnTo>
                  <a:cubicBezTo>
                    <a:pt x="13112" y="76"/>
                    <a:pt x="13036" y="1"/>
                    <a:pt x="12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15725" y="4179300"/>
              <a:ext cx="216150" cy="423625"/>
            </a:xfrm>
            <a:custGeom>
              <a:avLst/>
              <a:gdLst/>
              <a:ahLst/>
              <a:cxnLst/>
              <a:rect l="l" t="t" r="r" b="b"/>
              <a:pathLst>
                <a:path w="8646" h="16945" extrusionOk="0">
                  <a:moveTo>
                    <a:pt x="3184" y="1"/>
                  </a:moveTo>
                  <a:cubicBezTo>
                    <a:pt x="2837" y="1"/>
                    <a:pt x="2550" y="288"/>
                    <a:pt x="2550" y="635"/>
                  </a:cubicBezTo>
                  <a:lnTo>
                    <a:pt x="2550" y="2173"/>
                  </a:lnTo>
                  <a:cubicBezTo>
                    <a:pt x="2541" y="2173"/>
                    <a:pt x="2532" y="2173"/>
                    <a:pt x="2522" y="2173"/>
                  </a:cubicBezTo>
                  <a:cubicBezTo>
                    <a:pt x="1117" y="2173"/>
                    <a:pt x="0" y="3314"/>
                    <a:pt x="0" y="4708"/>
                  </a:cubicBezTo>
                  <a:lnTo>
                    <a:pt x="0" y="16220"/>
                  </a:lnTo>
                  <a:cubicBezTo>
                    <a:pt x="0" y="16627"/>
                    <a:pt x="332" y="16944"/>
                    <a:pt x="740" y="16944"/>
                  </a:cubicBezTo>
                  <a:lnTo>
                    <a:pt x="7906" y="16944"/>
                  </a:lnTo>
                  <a:cubicBezTo>
                    <a:pt x="8313" y="16944"/>
                    <a:pt x="8645" y="16627"/>
                    <a:pt x="8630" y="16220"/>
                  </a:cubicBezTo>
                  <a:lnTo>
                    <a:pt x="8630" y="4708"/>
                  </a:lnTo>
                  <a:cubicBezTo>
                    <a:pt x="8645" y="3314"/>
                    <a:pt x="7514" y="2173"/>
                    <a:pt x="6108" y="2173"/>
                  </a:cubicBezTo>
                  <a:cubicBezTo>
                    <a:pt x="6099" y="2173"/>
                    <a:pt x="6090" y="2173"/>
                    <a:pt x="6080" y="2173"/>
                  </a:cubicBezTo>
                  <a:lnTo>
                    <a:pt x="6080" y="635"/>
                  </a:lnTo>
                  <a:cubicBezTo>
                    <a:pt x="6080" y="288"/>
                    <a:pt x="5794" y="1"/>
                    <a:pt x="5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225175" y="4079725"/>
              <a:ext cx="216175" cy="523575"/>
            </a:xfrm>
            <a:custGeom>
              <a:avLst/>
              <a:gdLst/>
              <a:ahLst/>
              <a:cxnLst/>
              <a:rect l="l" t="t" r="r" b="b"/>
              <a:pathLst>
                <a:path w="8647" h="20943" extrusionOk="0">
                  <a:moveTo>
                    <a:pt x="3184" y="1"/>
                  </a:moveTo>
                  <a:cubicBezTo>
                    <a:pt x="2837" y="1"/>
                    <a:pt x="2551" y="287"/>
                    <a:pt x="2551" y="634"/>
                  </a:cubicBezTo>
                  <a:lnTo>
                    <a:pt x="2551" y="1962"/>
                  </a:lnTo>
                  <a:cubicBezTo>
                    <a:pt x="1012" y="2566"/>
                    <a:pt x="1" y="4059"/>
                    <a:pt x="1" y="5704"/>
                  </a:cubicBezTo>
                  <a:lnTo>
                    <a:pt x="1" y="20203"/>
                  </a:lnTo>
                  <a:cubicBezTo>
                    <a:pt x="1" y="20610"/>
                    <a:pt x="333" y="20942"/>
                    <a:pt x="740" y="20942"/>
                  </a:cubicBezTo>
                  <a:lnTo>
                    <a:pt x="7907" y="20942"/>
                  </a:lnTo>
                  <a:cubicBezTo>
                    <a:pt x="8314" y="20942"/>
                    <a:pt x="8646" y="20610"/>
                    <a:pt x="8646" y="20203"/>
                  </a:cubicBezTo>
                  <a:lnTo>
                    <a:pt x="8646" y="5704"/>
                  </a:lnTo>
                  <a:cubicBezTo>
                    <a:pt x="8646" y="4059"/>
                    <a:pt x="7635" y="2566"/>
                    <a:pt x="6096" y="1962"/>
                  </a:cubicBezTo>
                  <a:lnTo>
                    <a:pt x="6096" y="634"/>
                  </a:lnTo>
                  <a:cubicBezTo>
                    <a:pt x="6096" y="287"/>
                    <a:pt x="5810" y="1"/>
                    <a:pt x="5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287908" y="4522747"/>
              <a:ext cx="332970" cy="78950"/>
            </a:xfrm>
            <a:custGeom>
              <a:avLst/>
              <a:gdLst/>
              <a:ahLst/>
              <a:cxnLst/>
              <a:rect l="l" t="t" r="r" b="b"/>
              <a:pathLst>
                <a:path w="16039" h="3803" extrusionOk="0">
                  <a:moveTo>
                    <a:pt x="724" y="0"/>
                  </a:moveTo>
                  <a:cubicBezTo>
                    <a:pt x="332" y="0"/>
                    <a:pt x="0" y="317"/>
                    <a:pt x="0" y="709"/>
                  </a:cubicBezTo>
                  <a:lnTo>
                    <a:pt x="0" y="3802"/>
                  </a:lnTo>
                  <a:lnTo>
                    <a:pt x="16038" y="3802"/>
                  </a:lnTo>
                  <a:lnTo>
                    <a:pt x="16038" y="709"/>
                  </a:lnTo>
                  <a:cubicBezTo>
                    <a:pt x="16023" y="317"/>
                    <a:pt x="15706" y="0"/>
                    <a:pt x="15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7825" y="4580382"/>
              <a:ext cx="393111" cy="24767"/>
            </a:xfrm>
            <a:custGeom>
              <a:avLst/>
              <a:gdLst/>
              <a:ahLst/>
              <a:cxnLst/>
              <a:rect l="l" t="t" r="r" b="b"/>
              <a:pathLst>
                <a:path w="18936" h="1193" extrusionOk="0">
                  <a:moveTo>
                    <a:pt x="604" y="0"/>
                  </a:moveTo>
                  <a:cubicBezTo>
                    <a:pt x="272" y="0"/>
                    <a:pt x="1" y="257"/>
                    <a:pt x="1" y="589"/>
                  </a:cubicBezTo>
                  <a:cubicBezTo>
                    <a:pt x="1" y="921"/>
                    <a:pt x="272" y="1192"/>
                    <a:pt x="604" y="1192"/>
                  </a:cubicBezTo>
                  <a:lnTo>
                    <a:pt x="18332" y="1192"/>
                  </a:lnTo>
                  <a:cubicBezTo>
                    <a:pt x="18664" y="1192"/>
                    <a:pt x="18936" y="921"/>
                    <a:pt x="18936" y="589"/>
                  </a:cubicBezTo>
                  <a:cubicBezTo>
                    <a:pt x="18936" y="257"/>
                    <a:pt x="18664" y="0"/>
                    <a:pt x="18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520643" y="4168465"/>
              <a:ext cx="74238" cy="411276"/>
            </a:xfrm>
            <a:custGeom>
              <a:avLst/>
              <a:gdLst/>
              <a:ahLst/>
              <a:cxnLst/>
              <a:rect l="l" t="t" r="r" b="b"/>
              <a:pathLst>
                <a:path w="3576" h="19811" extrusionOk="0">
                  <a:moveTo>
                    <a:pt x="0" y="0"/>
                  </a:moveTo>
                  <a:lnTo>
                    <a:pt x="0" y="18015"/>
                  </a:lnTo>
                  <a:cubicBezTo>
                    <a:pt x="0" y="19011"/>
                    <a:pt x="800" y="19810"/>
                    <a:pt x="1780" y="19810"/>
                  </a:cubicBezTo>
                  <a:cubicBezTo>
                    <a:pt x="2776" y="19810"/>
                    <a:pt x="3576" y="19011"/>
                    <a:pt x="3576" y="18015"/>
                  </a:cubicBezTo>
                  <a:lnTo>
                    <a:pt x="3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512173" y="4167219"/>
              <a:ext cx="91178" cy="12850"/>
            </a:xfrm>
            <a:custGeom>
              <a:avLst/>
              <a:gdLst/>
              <a:ahLst/>
              <a:cxnLst/>
              <a:rect l="l" t="t" r="r" b="b"/>
              <a:pathLst>
                <a:path w="4392" h="619" extrusionOk="0">
                  <a:moveTo>
                    <a:pt x="182" y="0"/>
                  </a:moveTo>
                  <a:cubicBezTo>
                    <a:pt x="76" y="0"/>
                    <a:pt x="1" y="91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19"/>
                    <a:pt x="182" y="619"/>
                  </a:cubicBezTo>
                  <a:lnTo>
                    <a:pt x="4210" y="619"/>
                  </a:lnTo>
                  <a:cubicBezTo>
                    <a:pt x="4316" y="619"/>
                    <a:pt x="4391" y="543"/>
                    <a:pt x="4391" y="438"/>
                  </a:cubicBezTo>
                  <a:lnTo>
                    <a:pt x="4391" y="196"/>
                  </a:lnTo>
                  <a:cubicBezTo>
                    <a:pt x="4391" y="91"/>
                    <a:pt x="4316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17895" y="4299722"/>
              <a:ext cx="73947" cy="280032"/>
            </a:xfrm>
            <a:custGeom>
              <a:avLst/>
              <a:gdLst/>
              <a:ahLst/>
              <a:cxnLst/>
              <a:rect l="l" t="t" r="r" b="b"/>
              <a:pathLst>
                <a:path w="3562" h="13489" extrusionOk="0">
                  <a:moveTo>
                    <a:pt x="0" y="0"/>
                  </a:moveTo>
                  <a:lnTo>
                    <a:pt x="0" y="11693"/>
                  </a:lnTo>
                  <a:cubicBezTo>
                    <a:pt x="0" y="12689"/>
                    <a:pt x="800" y="13488"/>
                    <a:pt x="1781" y="13488"/>
                  </a:cubicBezTo>
                  <a:cubicBezTo>
                    <a:pt x="2761" y="13488"/>
                    <a:pt x="3561" y="12689"/>
                    <a:pt x="3561" y="11693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09113" y="4296898"/>
              <a:ext cx="91489" cy="13162"/>
            </a:xfrm>
            <a:custGeom>
              <a:avLst/>
              <a:gdLst/>
              <a:ahLst/>
              <a:cxnLst/>
              <a:rect l="l" t="t" r="r" b="b"/>
              <a:pathLst>
                <a:path w="4407" h="634" extrusionOk="0">
                  <a:moveTo>
                    <a:pt x="197" y="0"/>
                  </a:moveTo>
                  <a:cubicBezTo>
                    <a:pt x="76" y="0"/>
                    <a:pt x="1" y="76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34"/>
                    <a:pt x="197" y="634"/>
                  </a:cubicBezTo>
                  <a:lnTo>
                    <a:pt x="4210" y="634"/>
                  </a:lnTo>
                  <a:cubicBezTo>
                    <a:pt x="4331" y="634"/>
                    <a:pt x="4407" y="543"/>
                    <a:pt x="4407" y="438"/>
                  </a:cubicBezTo>
                  <a:lnTo>
                    <a:pt x="4407" y="196"/>
                  </a:lnTo>
                  <a:cubicBezTo>
                    <a:pt x="4407" y="76"/>
                    <a:pt x="4331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318282" y="4376770"/>
              <a:ext cx="74259" cy="202991"/>
            </a:xfrm>
            <a:custGeom>
              <a:avLst/>
              <a:gdLst/>
              <a:ahLst/>
              <a:cxnLst/>
              <a:rect l="l" t="t" r="r" b="b"/>
              <a:pathLst>
                <a:path w="3577" h="9778" extrusionOk="0">
                  <a:moveTo>
                    <a:pt x="16" y="1"/>
                  </a:moveTo>
                  <a:lnTo>
                    <a:pt x="16" y="7982"/>
                  </a:lnTo>
                  <a:cubicBezTo>
                    <a:pt x="1" y="8978"/>
                    <a:pt x="800" y="9777"/>
                    <a:pt x="1796" y="9777"/>
                  </a:cubicBezTo>
                  <a:cubicBezTo>
                    <a:pt x="2777" y="9777"/>
                    <a:pt x="3576" y="8978"/>
                    <a:pt x="3576" y="7997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520332" y="4335744"/>
              <a:ext cx="73926" cy="250905"/>
            </a:xfrm>
            <a:custGeom>
              <a:avLst/>
              <a:gdLst/>
              <a:ahLst/>
              <a:cxnLst/>
              <a:rect l="l" t="t" r="r" b="b"/>
              <a:pathLst>
                <a:path w="3561" h="12086" extrusionOk="0">
                  <a:moveTo>
                    <a:pt x="0" y="0"/>
                  </a:moveTo>
                  <a:lnTo>
                    <a:pt x="0" y="10290"/>
                  </a:lnTo>
                  <a:cubicBezTo>
                    <a:pt x="0" y="11286"/>
                    <a:pt x="785" y="12085"/>
                    <a:pt x="1780" y="12085"/>
                  </a:cubicBezTo>
                  <a:cubicBezTo>
                    <a:pt x="2761" y="12085"/>
                    <a:pt x="3561" y="11286"/>
                    <a:pt x="3561" y="10290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417273" y="4415927"/>
              <a:ext cx="74238" cy="170730"/>
            </a:xfrm>
            <a:custGeom>
              <a:avLst/>
              <a:gdLst/>
              <a:ahLst/>
              <a:cxnLst/>
              <a:rect l="l" t="t" r="r" b="b"/>
              <a:pathLst>
                <a:path w="3576" h="8224" extrusionOk="0">
                  <a:moveTo>
                    <a:pt x="0" y="1"/>
                  </a:moveTo>
                  <a:lnTo>
                    <a:pt x="0" y="6428"/>
                  </a:lnTo>
                  <a:cubicBezTo>
                    <a:pt x="0" y="7424"/>
                    <a:pt x="800" y="8223"/>
                    <a:pt x="1796" y="8223"/>
                  </a:cubicBezTo>
                  <a:cubicBezTo>
                    <a:pt x="2776" y="8223"/>
                    <a:pt x="3576" y="7424"/>
                    <a:pt x="3576" y="644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317971" y="4524616"/>
              <a:ext cx="74259" cy="62052"/>
            </a:xfrm>
            <a:custGeom>
              <a:avLst/>
              <a:gdLst/>
              <a:ahLst/>
              <a:cxnLst/>
              <a:rect l="l" t="t" r="r" b="b"/>
              <a:pathLst>
                <a:path w="3577" h="2989" extrusionOk="0">
                  <a:moveTo>
                    <a:pt x="1" y="1"/>
                  </a:moveTo>
                  <a:lnTo>
                    <a:pt x="1" y="1193"/>
                  </a:lnTo>
                  <a:cubicBezTo>
                    <a:pt x="1" y="2189"/>
                    <a:pt x="800" y="2988"/>
                    <a:pt x="1796" y="2988"/>
                  </a:cubicBezTo>
                  <a:cubicBezTo>
                    <a:pt x="2777" y="2988"/>
                    <a:pt x="3576" y="2189"/>
                    <a:pt x="3576" y="119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1309833" y="4370188"/>
              <a:ext cx="91469" cy="13183"/>
            </a:xfrm>
            <a:custGeom>
              <a:avLst/>
              <a:gdLst/>
              <a:ahLst/>
              <a:cxnLst/>
              <a:rect l="l" t="t" r="r" b="b"/>
              <a:pathLst>
                <a:path w="4406" h="635" extrusionOk="0">
                  <a:moveTo>
                    <a:pt x="196" y="1"/>
                  </a:moveTo>
                  <a:cubicBezTo>
                    <a:pt x="76" y="1"/>
                    <a:pt x="0" y="76"/>
                    <a:pt x="0" y="197"/>
                  </a:cubicBezTo>
                  <a:lnTo>
                    <a:pt x="0" y="438"/>
                  </a:lnTo>
                  <a:cubicBezTo>
                    <a:pt x="0" y="544"/>
                    <a:pt x="76" y="634"/>
                    <a:pt x="196" y="634"/>
                  </a:cubicBezTo>
                  <a:lnTo>
                    <a:pt x="4210" y="634"/>
                  </a:lnTo>
                  <a:cubicBezTo>
                    <a:pt x="4315" y="634"/>
                    <a:pt x="4406" y="544"/>
                    <a:pt x="4406" y="438"/>
                  </a:cubicBezTo>
                  <a:lnTo>
                    <a:pt x="4406" y="197"/>
                  </a:lnTo>
                  <a:cubicBezTo>
                    <a:pt x="4406" y="76"/>
                    <a:pt x="4315" y="1"/>
                    <a:pt x="4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1537543" y="4541827"/>
              <a:ext cx="20075" cy="16940"/>
            </a:xfrm>
            <a:custGeom>
              <a:avLst/>
              <a:gdLst/>
              <a:ahLst/>
              <a:cxnLst/>
              <a:rect l="l" t="t" r="r" b="b"/>
              <a:pathLst>
                <a:path w="967" h="816" extrusionOk="0">
                  <a:moveTo>
                    <a:pt x="584" y="1"/>
                  </a:moveTo>
                  <a:cubicBezTo>
                    <a:pt x="575" y="1"/>
                    <a:pt x="567" y="1"/>
                    <a:pt x="559" y="2"/>
                  </a:cubicBezTo>
                  <a:cubicBezTo>
                    <a:pt x="197" y="2"/>
                    <a:pt x="1" y="439"/>
                    <a:pt x="257" y="696"/>
                  </a:cubicBezTo>
                  <a:cubicBezTo>
                    <a:pt x="345" y="779"/>
                    <a:pt x="451" y="816"/>
                    <a:pt x="553" y="816"/>
                  </a:cubicBezTo>
                  <a:cubicBezTo>
                    <a:pt x="766" y="816"/>
                    <a:pt x="966" y="654"/>
                    <a:pt x="966" y="409"/>
                  </a:cubicBezTo>
                  <a:cubicBezTo>
                    <a:pt x="966" y="191"/>
                    <a:pt x="798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1539744" y="4478254"/>
              <a:ext cx="35728" cy="30330"/>
            </a:xfrm>
            <a:custGeom>
              <a:avLst/>
              <a:gdLst/>
              <a:ahLst/>
              <a:cxnLst/>
              <a:rect l="l" t="t" r="r" b="b"/>
              <a:pathLst>
                <a:path w="1721" h="1461" extrusionOk="0">
                  <a:moveTo>
                    <a:pt x="981" y="1"/>
                  </a:moveTo>
                  <a:cubicBezTo>
                    <a:pt x="332" y="1"/>
                    <a:pt x="0" y="785"/>
                    <a:pt x="468" y="1238"/>
                  </a:cubicBezTo>
                  <a:cubicBezTo>
                    <a:pt x="617" y="1392"/>
                    <a:pt x="803" y="1461"/>
                    <a:pt x="985" y="1461"/>
                  </a:cubicBezTo>
                  <a:cubicBezTo>
                    <a:pt x="1359" y="1461"/>
                    <a:pt x="1720" y="1171"/>
                    <a:pt x="1720" y="725"/>
                  </a:cubicBezTo>
                  <a:cubicBezTo>
                    <a:pt x="1720" y="333"/>
                    <a:pt x="1389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1548194" y="4395871"/>
              <a:ext cx="28836" cy="24663"/>
            </a:xfrm>
            <a:custGeom>
              <a:avLst/>
              <a:gdLst/>
              <a:ahLst/>
              <a:cxnLst/>
              <a:rect l="l" t="t" r="r" b="b"/>
              <a:pathLst>
                <a:path w="1389" h="1188" extrusionOk="0">
                  <a:moveTo>
                    <a:pt x="800" y="1"/>
                  </a:moveTo>
                  <a:cubicBezTo>
                    <a:pt x="257" y="1"/>
                    <a:pt x="1" y="635"/>
                    <a:pt x="378" y="1012"/>
                  </a:cubicBezTo>
                  <a:cubicBezTo>
                    <a:pt x="499" y="1133"/>
                    <a:pt x="648" y="1187"/>
                    <a:pt x="793" y="1187"/>
                  </a:cubicBezTo>
                  <a:cubicBezTo>
                    <a:pt x="1098" y="1187"/>
                    <a:pt x="1389" y="947"/>
                    <a:pt x="1389" y="589"/>
                  </a:cubicBezTo>
                  <a:cubicBezTo>
                    <a:pt x="1389" y="257"/>
                    <a:pt x="1117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1560422" y="4327585"/>
              <a:ext cx="29770" cy="25410"/>
            </a:xfrm>
            <a:custGeom>
              <a:avLst/>
              <a:gdLst/>
              <a:ahLst/>
              <a:cxnLst/>
              <a:rect l="l" t="t" r="r" b="b"/>
              <a:pathLst>
                <a:path w="1434" h="1224" extrusionOk="0">
                  <a:moveTo>
                    <a:pt x="815" y="1"/>
                  </a:moveTo>
                  <a:cubicBezTo>
                    <a:pt x="272" y="1"/>
                    <a:pt x="0" y="665"/>
                    <a:pt x="377" y="1042"/>
                  </a:cubicBezTo>
                  <a:cubicBezTo>
                    <a:pt x="503" y="1168"/>
                    <a:pt x="657" y="1224"/>
                    <a:pt x="808" y="1224"/>
                  </a:cubicBezTo>
                  <a:cubicBezTo>
                    <a:pt x="1127" y="1224"/>
                    <a:pt x="1434" y="973"/>
                    <a:pt x="1434" y="604"/>
                  </a:cubicBezTo>
                  <a:cubicBezTo>
                    <a:pt x="1418" y="272"/>
                    <a:pt x="1147" y="1"/>
                    <a:pt x="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431992" y="4466358"/>
              <a:ext cx="26946" cy="26967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649" y="1"/>
                  </a:moveTo>
                  <a:cubicBezTo>
                    <a:pt x="287" y="1"/>
                    <a:pt x="0" y="287"/>
                    <a:pt x="0" y="649"/>
                  </a:cubicBezTo>
                  <a:cubicBezTo>
                    <a:pt x="0" y="1011"/>
                    <a:pt x="287" y="1298"/>
                    <a:pt x="649" y="1298"/>
                  </a:cubicBezTo>
                  <a:cubicBezTo>
                    <a:pt x="1011" y="1298"/>
                    <a:pt x="1298" y="1011"/>
                    <a:pt x="1298" y="649"/>
                  </a:cubicBezTo>
                  <a:cubicBezTo>
                    <a:pt x="1298" y="287"/>
                    <a:pt x="1011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452359" y="4541848"/>
              <a:ext cx="14740" cy="12601"/>
            </a:xfrm>
            <a:custGeom>
              <a:avLst/>
              <a:gdLst/>
              <a:ahLst/>
              <a:cxnLst/>
              <a:rect l="l" t="t" r="r" b="b"/>
              <a:pathLst>
                <a:path w="710" h="607" extrusionOk="0">
                  <a:moveTo>
                    <a:pt x="407" y="1"/>
                  </a:moveTo>
                  <a:cubicBezTo>
                    <a:pt x="136" y="1"/>
                    <a:pt x="0" y="318"/>
                    <a:pt x="196" y="514"/>
                  </a:cubicBezTo>
                  <a:cubicBezTo>
                    <a:pt x="255" y="578"/>
                    <a:pt x="331" y="606"/>
                    <a:pt x="405" y="606"/>
                  </a:cubicBezTo>
                  <a:cubicBezTo>
                    <a:pt x="559" y="606"/>
                    <a:pt x="709" y="485"/>
                    <a:pt x="709" y="302"/>
                  </a:cubicBezTo>
                  <a:cubicBezTo>
                    <a:pt x="709" y="136"/>
                    <a:pt x="573" y="1"/>
                    <a:pt x="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336137" y="4555945"/>
              <a:ext cx="19120" cy="16172"/>
            </a:xfrm>
            <a:custGeom>
              <a:avLst/>
              <a:gdLst/>
              <a:ahLst/>
              <a:cxnLst/>
              <a:rect l="l" t="t" r="r" b="b"/>
              <a:pathLst>
                <a:path w="921" h="779" extrusionOk="0">
                  <a:moveTo>
                    <a:pt x="529" y="1"/>
                  </a:moveTo>
                  <a:cubicBezTo>
                    <a:pt x="182" y="1"/>
                    <a:pt x="1" y="423"/>
                    <a:pt x="242" y="664"/>
                  </a:cubicBezTo>
                  <a:cubicBezTo>
                    <a:pt x="326" y="743"/>
                    <a:pt x="425" y="779"/>
                    <a:pt x="522" y="779"/>
                  </a:cubicBezTo>
                  <a:cubicBezTo>
                    <a:pt x="722" y="779"/>
                    <a:pt x="911" y="627"/>
                    <a:pt x="921" y="393"/>
                  </a:cubicBezTo>
                  <a:cubicBezTo>
                    <a:pt x="921" y="167"/>
                    <a:pt x="74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353992" y="4508650"/>
              <a:ext cx="25389" cy="21694"/>
            </a:xfrm>
            <a:custGeom>
              <a:avLst/>
              <a:gdLst/>
              <a:ahLst/>
              <a:cxnLst/>
              <a:rect l="l" t="t" r="r" b="b"/>
              <a:pathLst>
                <a:path w="1223" h="1045" extrusionOk="0">
                  <a:moveTo>
                    <a:pt x="710" y="0"/>
                  </a:moveTo>
                  <a:cubicBezTo>
                    <a:pt x="242" y="0"/>
                    <a:pt x="1" y="559"/>
                    <a:pt x="333" y="891"/>
                  </a:cubicBezTo>
                  <a:cubicBezTo>
                    <a:pt x="439" y="997"/>
                    <a:pt x="569" y="1044"/>
                    <a:pt x="696" y="1044"/>
                  </a:cubicBezTo>
                  <a:cubicBezTo>
                    <a:pt x="965" y="1044"/>
                    <a:pt x="1223" y="831"/>
                    <a:pt x="1223" y="513"/>
                  </a:cubicBezTo>
                  <a:cubicBezTo>
                    <a:pt x="1223" y="227"/>
                    <a:pt x="99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344587" y="4436294"/>
              <a:ext cx="18207" cy="15549"/>
            </a:xfrm>
            <a:custGeom>
              <a:avLst/>
              <a:gdLst/>
              <a:ahLst/>
              <a:cxnLst/>
              <a:rect l="l" t="t" r="r" b="b"/>
              <a:pathLst>
                <a:path w="877" h="749" extrusionOk="0">
                  <a:moveTo>
                    <a:pt x="499" y="0"/>
                  </a:moveTo>
                  <a:cubicBezTo>
                    <a:pt x="167" y="0"/>
                    <a:pt x="1" y="392"/>
                    <a:pt x="242" y="634"/>
                  </a:cubicBezTo>
                  <a:cubicBezTo>
                    <a:pt x="317" y="713"/>
                    <a:pt x="410" y="748"/>
                    <a:pt x="503" y="748"/>
                  </a:cubicBezTo>
                  <a:cubicBezTo>
                    <a:pt x="692" y="748"/>
                    <a:pt x="876" y="600"/>
                    <a:pt x="876" y="377"/>
                  </a:cubicBezTo>
                  <a:cubicBezTo>
                    <a:pt x="876" y="166"/>
                    <a:pt x="71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458297" y="4504892"/>
              <a:ext cx="17252" cy="14574"/>
            </a:xfrm>
            <a:custGeom>
              <a:avLst/>
              <a:gdLst/>
              <a:ahLst/>
              <a:cxnLst/>
              <a:rect l="l" t="t" r="r" b="b"/>
              <a:pathLst>
                <a:path w="831" h="702" extrusionOk="0">
                  <a:moveTo>
                    <a:pt x="468" y="0"/>
                  </a:moveTo>
                  <a:cubicBezTo>
                    <a:pt x="152" y="0"/>
                    <a:pt x="1" y="378"/>
                    <a:pt x="227" y="604"/>
                  </a:cubicBezTo>
                  <a:cubicBezTo>
                    <a:pt x="294" y="671"/>
                    <a:pt x="379" y="702"/>
                    <a:pt x="463" y="702"/>
                  </a:cubicBezTo>
                  <a:cubicBezTo>
                    <a:pt x="642" y="702"/>
                    <a:pt x="820" y="563"/>
                    <a:pt x="831" y="347"/>
                  </a:cubicBezTo>
                  <a:cubicBezTo>
                    <a:pt x="831" y="151"/>
                    <a:pt x="665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458297" y="4411857"/>
              <a:ext cx="23832" cy="23832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7" y="0"/>
                    <a:pt x="1" y="257"/>
                    <a:pt x="1" y="574"/>
                  </a:cubicBezTo>
                  <a:cubicBezTo>
                    <a:pt x="1" y="891"/>
                    <a:pt x="257" y="1147"/>
                    <a:pt x="574" y="1147"/>
                  </a:cubicBezTo>
                  <a:cubicBezTo>
                    <a:pt x="891" y="1147"/>
                    <a:pt x="1147" y="891"/>
                    <a:pt x="1147" y="574"/>
                  </a:cubicBezTo>
                  <a:cubicBezTo>
                    <a:pt x="1147" y="257"/>
                    <a:pt x="891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545059" y="4230481"/>
              <a:ext cx="31970" cy="32282"/>
            </a:xfrm>
            <a:custGeom>
              <a:avLst/>
              <a:gdLst/>
              <a:ahLst/>
              <a:cxnLst/>
              <a:rect l="l" t="t" r="r" b="b"/>
              <a:pathLst>
                <a:path w="1540" h="1555" fill="none" extrusionOk="0">
                  <a:moveTo>
                    <a:pt x="1540" y="785"/>
                  </a:moveTo>
                  <a:cubicBezTo>
                    <a:pt x="1540" y="1208"/>
                    <a:pt x="1193" y="1555"/>
                    <a:pt x="770" y="1555"/>
                  </a:cubicBezTo>
                  <a:cubicBezTo>
                    <a:pt x="348" y="1555"/>
                    <a:pt x="1" y="1208"/>
                    <a:pt x="1" y="785"/>
                  </a:cubicBezTo>
                  <a:cubicBezTo>
                    <a:pt x="1" y="348"/>
                    <a:pt x="348" y="1"/>
                    <a:pt x="770" y="1"/>
                  </a:cubicBezTo>
                  <a:cubicBezTo>
                    <a:pt x="1193" y="1"/>
                    <a:pt x="1540" y="348"/>
                    <a:pt x="1540" y="7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550083" y="4098933"/>
              <a:ext cx="39486" cy="39486"/>
            </a:xfrm>
            <a:custGeom>
              <a:avLst/>
              <a:gdLst/>
              <a:ahLst/>
              <a:cxnLst/>
              <a:rect l="l" t="t" r="r" b="b"/>
              <a:pathLst>
                <a:path w="1902" h="1902" fill="none" extrusionOk="0">
                  <a:moveTo>
                    <a:pt x="1901" y="951"/>
                  </a:moveTo>
                  <a:cubicBezTo>
                    <a:pt x="1901" y="1479"/>
                    <a:pt x="1464" y="1901"/>
                    <a:pt x="951" y="1901"/>
                  </a:cubicBezTo>
                  <a:cubicBezTo>
                    <a:pt x="423" y="1901"/>
                    <a:pt x="0" y="1479"/>
                    <a:pt x="0" y="951"/>
                  </a:cubicBezTo>
                  <a:cubicBezTo>
                    <a:pt x="0" y="422"/>
                    <a:pt x="423" y="0"/>
                    <a:pt x="951" y="0"/>
                  </a:cubicBezTo>
                  <a:cubicBezTo>
                    <a:pt x="1464" y="0"/>
                    <a:pt x="1901" y="422"/>
                    <a:pt x="1901" y="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78" name="Google Shape;278;p18"/>
          <p:cNvGrpSpPr/>
          <p:nvPr/>
        </p:nvGrpSpPr>
        <p:grpSpPr>
          <a:xfrm>
            <a:off x="6533219" y="5463468"/>
            <a:ext cx="2355606" cy="1259891"/>
            <a:chOff x="7017598" y="3853925"/>
            <a:chExt cx="1881024" cy="754546"/>
          </a:xfrm>
        </p:grpSpPr>
        <p:sp>
          <p:nvSpPr>
            <p:cNvPr id="279" name="Google Shape;279;p18"/>
            <p:cNvSpPr/>
            <p:nvPr/>
          </p:nvSpPr>
          <p:spPr>
            <a:xfrm>
              <a:off x="8164686" y="4137675"/>
              <a:ext cx="306944" cy="462414"/>
            </a:xfrm>
            <a:custGeom>
              <a:avLst/>
              <a:gdLst/>
              <a:ahLst/>
              <a:cxnLst/>
              <a:rect l="l" t="t" r="r" b="b"/>
              <a:pathLst>
                <a:path w="9295" h="14003" extrusionOk="0">
                  <a:moveTo>
                    <a:pt x="3365" y="1"/>
                  </a:moveTo>
                  <a:cubicBezTo>
                    <a:pt x="3199" y="1"/>
                    <a:pt x="3063" y="137"/>
                    <a:pt x="3063" y="318"/>
                  </a:cubicBezTo>
                  <a:lnTo>
                    <a:pt x="3063" y="710"/>
                  </a:lnTo>
                  <a:cubicBezTo>
                    <a:pt x="3063" y="876"/>
                    <a:pt x="3199" y="1027"/>
                    <a:pt x="3365" y="1027"/>
                  </a:cubicBezTo>
                  <a:lnTo>
                    <a:pt x="3561" y="1027"/>
                  </a:lnTo>
                  <a:lnTo>
                    <a:pt x="3561" y="4753"/>
                  </a:lnTo>
                  <a:cubicBezTo>
                    <a:pt x="1705" y="5206"/>
                    <a:pt x="347" y="6805"/>
                    <a:pt x="181" y="8706"/>
                  </a:cubicBezTo>
                  <a:cubicBezTo>
                    <a:pt x="0" y="10607"/>
                    <a:pt x="1056" y="12418"/>
                    <a:pt x="2807" y="13202"/>
                  </a:cubicBezTo>
                  <a:cubicBezTo>
                    <a:pt x="2625" y="13248"/>
                    <a:pt x="2505" y="13399"/>
                    <a:pt x="2505" y="13580"/>
                  </a:cubicBezTo>
                  <a:lnTo>
                    <a:pt x="2505" y="13866"/>
                  </a:lnTo>
                  <a:cubicBezTo>
                    <a:pt x="2505" y="13942"/>
                    <a:pt x="2565" y="14002"/>
                    <a:pt x="2641" y="14002"/>
                  </a:cubicBezTo>
                  <a:lnTo>
                    <a:pt x="6669" y="14002"/>
                  </a:lnTo>
                  <a:cubicBezTo>
                    <a:pt x="6744" y="14002"/>
                    <a:pt x="6805" y="13942"/>
                    <a:pt x="6805" y="13866"/>
                  </a:cubicBezTo>
                  <a:lnTo>
                    <a:pt x="6805" y="13580"/>
                  </a:lnTo>
                  <a:cubicBezTo>
                    <a:pt x="6805" y="13399"/>
                    <a:pt x="6684" y="13233"/>
                    <a:pt x="6488" y="13202"/>
                  </a:cubicBezTo>
                  <a:cubicBezTo>
                    <a:pt x="8238" y="12418"/>
                    <a:pt x="9294" y="10607"/>
                    <a:pt x="9128" y="8706"/>
                  </a:cubicBezTo>
                  <a:cubicBezTo>
                    <a:pt x="8947" y="6805"/>
                    <a:pt x="7589" y="5206"/>
                    <a:pt x="5734" y="4753"/>
                  </a:cubicBezTo>
                  <a:lnTo>
                    <a:pt x="5734" y="1027"/>
                  </a:lnTo>
                  <a:lnTo>
                    <a:pt x="5930" y="1027"/>
                  </a:lnTo>
                  <a:cubicBezTo>
                    <a:pt x="6096" y="1027"/>
                    <a:pt x="6246" y="876"/>
                    <a:pt x="6231" y="710"/>
                  </a:cubicBezTo>
                  <a:lnTo>
                    <a:pt x="6231" y="318"/>
                  </a:lnTo>
                  <a:cubicBezTo>
                    <a:pt x="6231" y="137"/>
                    <a:pt x="6096" y="1"/>
                    <a:pt x="5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8505489" y="3916979"/>
              <a:ext cx="393133" cy="683103"/>
            </a:xfrm>
            <a:custGeom>
              <a:avLst/>
              <a:gdLst/>
              <a:ahLst/>
              <a:cxnLst/>
              <a:rect l="l" t="t" r="r" b="b"/>
              <a:pathLst>
                <a:path w="11905" h="20686" extrusionOk="0">
                  <a:moveTo>
                    <a:pt x="4541" y="0"/>
                  </a:moveTo>
                  <a:cubicBezTo>
                    <a:pt x="4345" y="0"/>
                    <a:pt x="4194" y="166"/>
                    <a:pt x="4194" y="362"/>
                  </a:cubicBezTo>
                  <a:lnTo>
                    <a:pt x="4194" y="936"/>
                  </a:lnTo>
                  <a:cubicBezTo>
                    <a:pt x="4194" y="1132"/>
                    <a:pt x="4345" y="1283"/>
                    <a:pt x="4541" y="1283"/>
                  </a:cubicBezTo>
                  <a:lnTo>
                    <a:pt x="4647" y="1283"/>
                  </a:lnTo>
                  <a:lnTo>
                    <a:pt x="4647" y="11391"/>
                  </a:lnTo>
                  <a:lnTo>
                    <a:pt x="2656" y="14605"/>
                  </a:lnTo>
                  <a:lnTo>
                    <a:pt x="468" y="18135"/>
                  </a:lnTo>
                  <a:cubicBezTo>
                    <a:pt x="0" y="18875"/>
                    <a:pt x="498" y="19855"/>
                    <a:pt x="1373" y="19900"/>
                  </a:cubicBezTo>
                  <a:cubicBezTo>
                    <a:pt x="1222" y="19961"/>
                    <a:pt x="1132" y="20112"/>
                    <a:pt x="1132" y="20278"/>
                  </a:cubicBezTo>
                  <a:lnTo>
                    <a:pt x="1132" y="20549"/>
                  </a:lnTo>
                  <a:cubicBezTo>
                    <a:pt x="1132" y="20625"/>
                    <a:pt x="1192" y="20685"/>
                    <a:pt x="1267" y="20685"/>
                  </a:cubicBezTo>
                  <a:lnTo>
                    <a:pt x="10637" y="20685"/>
                  </a:lnTo>
                  <a:cubicBezTo>
                    <a:pt x="10712" y="20685"/>
                    <a:pt x="10773" y="20625"/>
                    <a:pt x="10773" y="20549"/>
                  </a:cubicBezTo>
                  <a:lnTo>
                    <a:pt x="10773" y="20263"/>
                  </a:lnTo>
                  <a:cubicBezTo>
                    <a:pt x="10773" y="20097"/>
                    <a:pt x="10682" y="19961"/>
                    <a:pt x="10531" y="19885"/>
                  </a:cubicBezTo>
                  <a:cubicBezTo>
                    <a:pt x="11391" y="19840"/>
                    <a:pt x="11904" y="18875"/>
                    <a:pt x="11436" y="18135"/>
                  </a:cubicBezTo>
                  <a:lnTo>
                    <a:pt x="7257" y="11391"/>
                  </a:lnTo>
                  <a:lnTo>
                    <a:pt x="7257" y="1283"/>
                  </a:lnTo>
                  <a:lnTo>
                    <a:pt x="7363" y="1283"/>
                  </a:lnTo>
                  <a:cubicBezTo>
                    <a:pt x="7559" y="1283"/>
                    <a:pt x="7725" y="1132"/>
                    <a:pt x="7725" y="936"/>
                  </a:cubicBezTo>
                  <a:lnTo>
                    <a:pt x="7725" y="362"/>
                  </a:lnTo>
                  <a:cubicBezTo>
                    <a:pt x="7725" y="166"/>
                    <a:pt x="7559" y="0"/>
                    <a:pt x="7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704775" y="4000661"/>
              <a:ext cx="459904" cy="599424"/>
            </a:xfrm>
            <a:custGeom>
              <a:avLst/>
              <a:gdLst/>
              <a:ahLst/>
              <a:cxnLst/>
              <a:rect l="l" t="t" r="r" b="b"/>
              <a:pathLst>
                <a:path w="13927" h="18152" extrusionOk="0">
                  <a:moveTo>
                    <a:pt x="7190" y="1"/>
                  </a:moveTo>
                  <a:cubicBezTo>
                    <a:pt x="6839" y="1"/>
                    <a:pt x="6489" y="87"/>
                    <a:pt x="6171" y="257"/>
                  </a:cubicBezTo>
                  <a:cubicBezTo>
                    <a:pt x="5447" y="665"/>
                    <a:pt x="5025" y="1419"/>
                    <a:pt x="5040" y="2249"/>
                  </a:cubicBezTo>
                  <a:lnTo>
                    <a:pt x="5040" y="6172"/>
                  </a:lnTo>
                  <a:cubicBezTo>
                    <a:pt x="5025" y="7710"/>
                    <a:pt x="4632" y="9234"/>
                    <a:pt x="3848" y="10562"/>
                  </a:cubicBezTo>
                  <a:lnTo>
                    <a:pt x="3048" y="11965"/>
                  </a:lnTo>
                  <a:lnTo>
                    <a:pt x="483" y="16386"/>
                  </a:lnTo>
                  <a:cubicBezTo>
                    <a:pt x="1" y="17155"/>
                    <a:pt x="559" y="18151"/>
                    <a:pt x="1449" y="18151"/>
                  </a:cubicBezTo>
                  <a:lnTo>
                    <a:pt x="10471" y="18151"/>
                  </a:lnTo>
                  <a:cubicBezTo>
                    <a:pt x="11377" y="18151"/>
                    <a:pt x="11935" y="17155"/>
                    <a:pt x="11452" y="16386"/>
                  </a:cubicBezTo>
                  <a:lnTo>
                    <a:pt x="8902" y="11965"/>
                  </a:lnTo>
                  <a:lnTo>
                    <a:pt x="8087" y="10562"/>
                  </a:lnTo>
                  <a:cubicBezTo>
                    <a:pt x="7303" y="9219"/>
                    <a:pt x="6911" y="7710"/>
                    <a:pt x="6911" y="6172"/>
                  </a:cubicBezTo>
                  <a:lnTo>
                    <a:pt x="6911" y="2173"/>
                  </a:lnTo>
                  <a:cubicBezTo>
                    <a:pt x="6911" y="2012"/>
                    <a:pt x="7042" y="1895"/>
                    <a:pt x="7191" y="1895"/>
                  </a:cubicBezTo>
                  <a:cubicBezTo>
                    <a:pt x="7238" y="1895"/>
                    <a:pt x="7286" y="1907"/>
                    <a:pt x="7333" y="1932"/>
                  </a:cubicBezTo>
                  <a:lnTo>
                    <a:pt x="13112" y="5387"/>
                  </a:lnTo>
                  <a:cubicBezTo>
                    <a:pt x="13148" y="5408"/>
                    <a:pt x="13189" y="5418"/>
                    <a:pt x="13231" y="5418"/>
                  </a:cubicBezTo>
                  <a:cubicBezTo>
                    <a:pt x="13312" y="5418"/>
                    <a:pt x="13394" y="5381"/>
                    <a:pt x="13443" y="5312"/>
                  </a:cubicBezTo>
                  <a:lnTo>
                    <a:pt x="13851" y="4723"/>
                  </a:lnTo>
                  <a:cubicBezTo>
                    <a:pt x="13926" y="4602"/>
                    <a:pt x="13896" y="4452"/>
                    <a:pt x="13791" y="4376"/>
                  </a:cubicBezTo>
                  <a:lnTo>
                    <a:pt x="8253" y="287"/>
                  </a:lnTo>
                  <a:cubicBezTo>
                    <a:pt x="7922" y="95"/>
                    <a:pt x="7556" y="1"/>
                    <a:pt x="7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282" name="Google Shape;282;p18"/>
            <p:cNvGrpSpPr/>
            <p:nvPr/>
          </p:nvGrpSpPr>
          <p:grpSpPr>
            <a:xfrm>
              <a:off x="7017598" y="4084930"/>
              <a:ext cx="615800" cy="523541"/>
              <a:chOff x="1975225" y="1586175"/>
              <a:chExt cx="887575" cy="754600"/>
            </a:xfrm>
          </p:grpSpPr>
          <p:sp>
            <p:nvSpPr>
              <p:cNvPr id="283" name="Google Shape;283;p18"/>
              <p:cNvSpPr/>
              <p:nvPr/>
            </p:nvSpPr>
            <p:spPr>
              <a:xfrm>
                <a:off x="267130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0" y="1"/>
                    </a:moveTo>
                    <a:lnTo>
                      <a:pt x="0" y="22797"/>
                    </a:lnTo>
                    <a:cubicBezTo>
                      <a:pt x="0" y="23861"/>
                      <a:pt x="882" y="24743"/>
                      <a:pt x="1976" y="24743"/>
                    </a:cubicBezTo>
                    <a:cubicBezTo>
                      <a:pt x="3040" y="24743"/>
                      <a:pt x="3921" y="23861"/>
                      <a:pt x="3921" y="22797"/>
                    </a:cubicBezTo>
                    <a:lnTo>
                      <a:pt x="392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4" name="Google Shape;284;p18"/>
              <p:cNvSpPr/>
              <p:nvPr/>
            </p:nvSpPr>
            <p:spPr>
              <a:xfrm>
                <a:off x="2656100" y="1586175"/>
                <a:ext cx="1314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12" extrusionOk="0">
                    <a:moveTo>
                      <a:pt x="0" y="1"/>
                    </a:moveTo>
                    <a:lnTo>
                      <a:pt x="608" y="1612"/>
                    </a:lnTo>
                    <a:lnTo>
                      <a:pt x="4529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>
                <a:off x="2688000" y="1865050"/>
                <a:ext cx="64625" cy="36325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530" extrusionOk="0">
                    <a:moveTo>
                      <a:pt x="1" y="1"/>
                    </a:moveTo>
                    <a:lnTo>
                      <a:pt x="1" y="13223"/>
                    </a:lnTo>
                    <a:cubicBezTo>
                      <a:pt x="1" y="13922"/>
                      <a:pt x="578" y="14530"/>
                      <a:pt x="1308" y="14530"/>
                    </a:cubicBezTo>
                    <a:cubicBezTo>
                      <a:pt x="2007" y="14530"/>
                      <a:pt x="2584" y="13922"/>
                      <a:pt x="2584" y="13223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269180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269180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8" name="Google Shape;288;p18"/>
              <p:cNvSpPr/>
              <p:nvPr/>
            </p:nvSpPr>
            <p:spPr>
              <a:xfrm>
                <a:off x="269180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269180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269180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269180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269180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2469150" y="1626450"/>
                <a:ext cx="98825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77" y="24743"/>
                    </a:cubicBezTo>
                    <a:cubicBezTo>
                      <a:pt x="3071" y="24743"/>
                      <a:pt x="3952" y="23861"/>
                      <a:pt x="3952" y="22797"/>
                    </a:cubicBezTo>
                    <a:lnTo>
                      <a:pt x="395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2453950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0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2485875" y="1983600"/>
                <a:ext cx="64625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9788" extrusionOk="0">
                    <a:moveTo>
                      <a:pt x="31" y="1"/>
                    </a:moveTo>
                    <a:lnTo>
                      <a:pt x="31" y="8481"/>
                    </a:lnTo>
                    <a:cubicBezTo>
                      <a:pt x="0" y="9180"/>
                      <a:pt x="608" y="9788"/>
                      <a:pt x="1308" y="9788"/>
                    </a:cubicBezTo>
                    <a:cubicBezTo>
                      <a:pt x="2007" y="9758"/>
                      <a:pt x="2584" y="9210"/>
                      <a:pt x="2584" y="8481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6" name="Google Shape;296;p18"/>
              <p:cNvSpPr/>
              <p:nvPr/>
            </p:nvSpPr>
            <p:spPr>
              <a:xfrm>
                <a:off x="2489675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2489675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>
                <a:off x="2489675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2489675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2489675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2489675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2489675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2267775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2251825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2284500" y="1934975"/>
                <a:ext cx="646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1733" extrusionOk="0">
                    <a:moveTo>
                      <a:pt x="1" y="0"/>
                    </a:moveTo>
                    <a:lnTo>
                      <a:pt x="1" y="10426"/>
                    </a:lnTo>
                    <a:cubicBezTo>
                      <a:pt x="1" y="11125"/>
                      <a:pt x="578" y="11703"/>
                      <a:pt x="1277" y="11733"/>
                    </a:cubicBezTo>
                    <a:cubicBezTo>
                      <a:pt x="2007" y="11733"/>
                      <a:pt x="2584" y="11125"/>
                      <a:pt x="2584" y="10426"/>
                    </a:cubicBezTo>
                    <a:lnTo>
                      <a:pt x="258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228755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228755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228755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228755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228755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228755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228755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206565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2049700" y="1586175"/>
                <a:ext cx="1322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12" extrusionOk="0">
                    <a:moveTo>
                      <a:pt x="0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2082375" y="1755625"/>
                <a:ext cx="64625" cy="4726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8907" extrusionOk="0">
                    <a:moveTo>
                      <a:pt x="0" y="1"/>
                    </a:moveTo>
                    <a:lnTo>
                      <a:pt x="0" y="17600"/>
                    </a:lnTo>
                    <a:cubicBezTo>
                      <a:pt x="0" y="18299"/>
                      <a:pt x="578" y="18877"/>
                      <a:pt x="1277" y="18907"/>
                    </a:cubicBezTo>
                    <a:cubicBezTo>
                      <a:pt x="2006" y="18877"/>
                      <a:pt x="2584" y="18299"/>
                      <a:pt x="2584" y="17600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2085400" y="20748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2085400" y="20185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2085400" y="19623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2085400" y="19061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2085400" y="18498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2085400" y="17936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2085400" y="17366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1975225" y="1699400"/>
                <a:ext cx="887575" cy="596550"/>
              </a:xfrm>
              <a:custGeom>
                <a:avLst/>
                <a:gdLst/>
                <a:ahLst/>
                <a:cxnLst/>
                <a:rect l="l" t="t" r="r" b="b"/>
                <a:pathLst>
                  <a:path w="35503" h="23862" fill="none" extrusionOk="0">
                    <a:moveTo>
                      <a:pt x="2341" y="31"/>
                    </a:moveTo>
                    <a:lnTo>
                      <a:pt x="33162" y="31"/>
                    </a:lnTo>
                    <a:cubicBezTo>
                      <a:pt x="34439" y="31"/>
                      <a:pt x="35503" y="1064"/>
                      <a:pt x="35503" y="2341"/>
                    </a:cubicBezTo>
                    <a:lnTo>
                      <a:pt x="35503" y="23861"/>
                    </a:lnTo>
                    <a:lnTo>
                      <a:pt x="1" y="23861"/>
                    </a:lnTo>
                    <a:lnTo>
                      <a:pt x="1" y="2341"/>
                    </a:lnTo>
                    <a:cubicBezTo>
                      <a:pt x="1" y="1064"/>
                      <a:pt x="1034" y="1"/>
                      <a:pt x="2341" y="3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0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2035250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1" y="0"/>
                    </a:moveTo>
                    <a:lnTo>
                      <a:pt x="1" y="1794"/>
                    </a:lnTo>
                    <a:lnTo>
                      <a:pt x="6050" y="1794"/>
                    </a:lnTo>
                    <a:lnTo>
                      <a:pt x="605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2650775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0" y="0"/>
                    </a:moveTo>
                    <a:lnTo>
                      <a:pt x="0" y="1794"/>
                    </a:lnTo>
                    <a:lnTo>
                      <a:pt x="6049" y="1794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326" name="Google Shape;326;p18"/>
            <p:cNvSpPr/>
            <p:nvPr/>
          </p:nvSpPr>
          <p:spPr>
            <a:xfrm rot="-5400000">
              <a:off x="7865167" y="3671368"/>
              <a:ext cx="534875" cy="900000"/>
            </a:xfrm>
            <a:custGeom>
              <a:avLst/>
              <a:gdLst/>
              <a:ahLst/>
              <a:cxnLst/>
              <a:rect l="l" t="t" r="r" b="b"/>
              <a:pathLst>
                <a:path w="21395" h="36000" fill="none" extrusionOk="0">
                  <a:moveTo>
                    <a:pt x="0" y="11754"/>
                  </a:moveTo>
                  <a:lnTo>
                    <a:pt x="0" y="3441"/>
                  </a:lnTo>
                  <a:cubicBezTo>
                    <a:pt x="0" y="1540"/>
                    <a:pt x="1539" y="1"/>
                    <a:pt x="3440" y="1"/>
                  </a:cubicBezTo>
                  <a:lnTo>
                    <a:pt x="17607" y="1"/>
                  </a:lnTo>
                  <a:cubicBezTo>
                    <a:pt x="19508" y="1"/>
                    <a:pt x="21047" y="1540"/>
                    <a:pt x="21047" y="3441"/>
                  </a:cubicBezTo>
                  <a:lnTo>
                    <a:pt x="21047" y="7680"/>
                  </a:lnTo>
                  <a:cubicBezTo>
                    <a:pt x="21078" y="8571"/>
                    <a:pt x="21078" y="9446"/>
                    <a:pt x="20806" y="10290"/>
                  </a:cubicBezTo>
                  <a:cubicBezTo>
                    <a:pt x="20565" y="11075"/>
                    <a:pt x="19765" y="11618"/>
                    <a:pt x="18980" y="11769"/>
                  </a:cubicBezTo>
                  <a:cubicBezTo>
                    <a:pt x="18332" y="11905"/>
                    <a:pt x="17321" y="11935"/>
                    <a:pt x="16763" y="11497"/>
                  </a:cubicBezTo>
                  <a:cubicBezTo>
                    <a:pt x="15978" y="10864"/>
                    <a:pt x="16189" y="9928"/>
                    <a:pt x="17079" y="9506"/>
                  </a:cubicBezTo>
                  <a:cubicBezTo>
                    <a:pt x="17562" y="9280"/>
                    <a:pt x="18090" y="9249"/>
                    <a:pt x="18618" y="9234"/>
                  </a:cubicBezTo>
                  <a:cubicBezTo>
                    <a:pt x="19463" y="9204"/>
                    <a:pt x="20414" y="9280"/>
                    <a:pt x="20927" y="9943"/>
                  </a:cubicBezTo>
                  <a:cubicBezTo>
                    <a:pt x="21228" y="10351"/>
                    <a:pt x="21289" y="10879"/>
                    <a:pt x="21319" y="11377"/>
                  </a:cubicBezTo>
                  <a:lnTo>
                    <a:pt x="21319" y="13987"/>
                  </a:lnTo>
                  <a:cubicBezTo>
                    <a:pt x="21394" y="15179"/>
                    <a:pt x="20474" y="16446"/>
                    <a:pt x="19297" y="16627"/>
                  </a:cubicBezTo>
                  <a:cubicBezTo>
                    <a:pt x="18845" y="16688"/>
                    <a:pt x="18392" y="16672"/>
                    <a:pt x="17939" y="16582"/>
                  </a:cubicBezTo>
                  <a:cubicBezTo>
                    <a:pt x="17472" y="16537"/>
                    <a:pt x="17034" y="16386"/>
                    <a:pt x="16642" y="16129"/>
                  </a:cubicBezTo>
                  <a:cubicBezTo>
                    <a:pt x="16265" y="15843"/>
                    <a:pt x="16038" y="15375"/>
                    <a:pt x="16159" y="14922"/>
                  </a:cubicBezTo>
                  <a:cubicBezTo>
                    <a:pt x="16265" y="14590"/>
                    <a:pt x="16506" y="14304"/>
                    <a:pt x="16823" y="14153"/>
                  </a:cubicBezTo>
                  <a:cubicBezTo>
                    <a:pt x="18679" y="13036"/>
                    <a:pt x="21183" y="14304"/>
                    <a:pt x="21183" y="16507"/>
                  </a:cubicBezTo>
                  <a:lnTo>
                    <a:pt x="21183" y="18106"/>
                  </a:lnTo>
                  <a:cubicBezTo>
                    <a:pt x="21168" y="18513"/>
                    <a:pt x="21123" y="18921"/>
                    <a:pt x="21047" y="19313"/>
                  </a:cubicBezTo>
                  <a:cubicBezTo>
                    <a:pt x="20972" y="19720"/>
                    <a:pt x="20806" y="20097"/>
                    <a:pt x="20550" y="20414"/>
                  </a:cubicBezTo>
                  <a:cubicBezTo>
                    <a:pt x="20067" y="20957"/>
                    <a:pt x="19252" y="21063"/>
                    <a:pt x="18513" y="21048"/>
                  </a:cubicBezTo>
                  <a:cubicBezTo>
                    <a:pt x="18045" y="21063"/>
                    <a:pt x="17577" y="20972"/>
                    <a:pt x="17155" y="20776"/>
                  </a:cubicBezTo>
                  <a:cubicBezTo>
                    <a:pt x="16717" y="20565"/>
                    <a:pt x="16431" y="20158"/>
                    <a:pt x="16400" y="19675"/>
                  </a:cubicBezTo>
                  <a:cubicBezTo>
                    <a:pt x="16385" y="19147"/>
                    <a:pt x="16808" y="18679"/>
                    <a:pt x="17306" y="18483"/>
                  </a:cubicBezTo>
                  <a:cubicBezTo>
                    <a:pt x="17804" y="18317"/>
                    <a:pt x="18347" y="18302"/>
                    <a:pt x="18875" y="18423"/>
                  </a:cubicBezTo>
                  <a:cubicBezTo>
                    <a:pt x="19629" y="18543"/>
                    <a:pt x="20429" y="18800"/>
                    <a:pt x="20881" y="19418"/>
                  </a:cubicBezTo>
                  <a:cubicBezTo>
                    <a:pt x="21319" y="20037"/>
                    <a:pt x="21349" y="20912"/>
                    <a:pt x="21334" y="21712"/>
                  </a:cubicBezTo>
                  <a:lnTo>
                    <a:pt x="21334" y="36000"/>
                  </a:ln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18"/>
            <p:cNvSpPr/>
            <p:nvPr/>
          </p:nvSpPr>
          <p:spPr>
            <a:xfrm rot="5400000">
              <a:off x="8556075" y="3873725"/>
              <a:ext cx="291975" cy="252375"/>
            </a:xfrm>
            <a:custGeom>
              <a:avLst/>
              <a:gdLst/>
              <a:ahLst/>
              <a:cxnLst/>
              <a:rect l="l" t="t" r="r" b="b"/>
              <a:pathLst>
                <a:path w="11679" h="10095" fill="none" extrusionOk="0">
                  <a:moveTo>
                    <a:pt x="1" y="10094"/>
                  </a:moveTo>
                  <a:lnTo>
                    <a:pt x="1" y="4557"/>
                  </a:lnTo>
                  <a:cubicBezTo>
                    <a:pt x="1" y="4557"/>
                    <a:pt x="61" y="76"/>
                    <a:pt x="3878" y="76"/>
                  </a:cubicBezTo>
                  <a:lnTo>
                    <a:pt x="8555" y="76"/>
                  </a:lnTo>
                  <a:cubicBezTo>
                    <a:pt x="8555" y="76"/>
                    <a:pt x="11678" y="1"/>
                    <a:pt x="11678" y="2868"/>
                  </a:cubicBez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106231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9"/>
          <p:cNvSpPr txBox="1">
            <a:spLocks noGrp="1"/>
          </p:cNvSpPr>
          <p:nvPr>
            <p:ph type="title"/>
          </p:nvPr>
        </p:nvSpPr>
        <p:spPr>
          <a:xfrm>
            <a:off x="708600" y="716895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1"/>
          </p:nvPr>
        </p:nvSpPr>
        <p:spPr>
          <a:xfrm>
            <a:off x="710315" y="2888533"/>
            <a:ext cx="21423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2"/>
          </p:nvPr>
        </p:nvSpPr>
        <p:spPr>
          <a:xfrm>
            <a:off x="3508155" y="4505837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subTitle" idx="3"/>
          </p:nvPr>
        </p:nvSpPr>
        <p:spPr>
          <a:xfrm>
            <a:off x="6295856" y="2888555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subTitle" idx="4"/>
          </p:nvPr>
        </p:nvSpPr>
        <p:spPr>
          <a:xfrm>
            <a:off x="893765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5"/>
          </p:nvPr>
        </p:nvSpPr>
        <p:spPr>
          <a:xfrm>
            <a:off x="3690255" y="39012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subTitle" idx="6"/>
          </p:nvPr>
        </p:nvSpPr>
        <p:spPr>
          <a:xfrm>
            <a:off x="6477956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9635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311700" y="719328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subTitle" idx="1"/>
          </p:nvPr>
        </p:nvSpPr>
        <p:spPr>
          <a:xfrm>
            <a:off x="50845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subTitle" idx="2"/>
          </p:nvPr>
        </p:nvSpPr>
        <p:spPr>
          <a:xfrm>
            <a:off x="3475700" y="4594500"/>
            <a:ext cx="21927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subTitle" idx="3"/>
          </p:nvPr>
        </p:nvSpPr>
        <p:spPr>
          <a:xfrm>
            <a:off x="646890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ubTitle" idx="4"/>
          </p:nvPr>
        </p:nvSpPr>
        <p:spPr>
          <a:xfrm>
            <a:off x="7041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20"/>
          <p:cNvSpPr txBox="1">
            <a:spLocks noGrp="1"/>
          </p:cNvSpPr>
          <p:nvPr>
            <p:ph type="subTitle" idx="5"/>
          </p:nvPr>
        </p:nvSpPr>
        <p:spPr>
          <a:xfrm>
            <a:off x="36843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subTitle" idx="6"/>
          </p:nvPr>
        </p:nvSpPr>
        <p:spPr>
          <a:xfrm>
            <a:off x="66645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486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4" name="Google Shape;14;p3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5" name="Google Shape;15;p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16;p3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3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3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3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3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3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3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3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167713" y="3978803"/>
            <a:ext cx="419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1844288" y="3749000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4167713" y="5018069"/>
            <a:ext cx="32871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025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708600" y="719333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21"/>
          <p:cNvSpPr txBox="1">
            <a:spLocks noGrp="1"/>
          </p:cNvSpPr>
          <p:nvPr>
            <p:ph type="subTitle" idx="1"/>
          </p:nvPr>
        </p:nvSpPr>
        <p:spPr>
          <a:xfrm>
            <a:off x="7118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subTitle" idx="2"/>
          </p:nvPr>
        </p:nvSpPr>
        <p:spPr>
          <a:xfrm>
            <a:off x="7105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subTitle" idx="3"/>
          </p:nvPr>
        </p:nvSpPr>
        <p:spPr>
          <a:xfrm>
            <a:off x="27122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21"/>
          <p:cNvSpPr txBox="1">
            <a:spLocks noGrp="1"/>
          </p:cNvSpPr>
          <p:nvPr>
            <p:ph type="subTitle" idx="4"/>
          </p:nvPr>
        </p:nvSpPr>
        <p:spPr>
          <a:xfrm>
            <a:off x="27109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5"/>
          </p:nvPr>
        </p:nvSpPr>
        <p:spPr>
          <a:xfrm>
            <a:off x="47126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6"/>
          </p:nvPr>
        </p:nvSpPr>
        <p:spPr>
          <a:xfrm>
            <a:off x="47113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7"/>
          </p:nvPr>
        </p:nvSpPr>
        <p:spPr>
          <a:xfrm>
            <a:off x="67130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8"/>
          </p:nvPr>
        </p:nvSpPr>
        <p:spPr>
          <a:xfrm>
            <a:off x="67117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5998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22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22"/>
          <p:cNvSpPr txBox="1">
            <a:spLocks noGrp="1"/>
          </p:cNvSpPr>
          <p:nvPr>
            <p:ph type="subTitle" idx="1"/>
          </p:nvPr>
        </p:nvSpPr>
        <p:spPr>
          <a:xfrm>
            <a:off x="7066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subTitle" idx="2"/>
          </p:nvPr>
        </p:nvSpPr>
        <p:spPr>
          <a:xfrm>
            <a:off x="7066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ubTitle" idx="3"/>
          </p:nvPr>
        </p:nvSpPr>
        <p:spPr>
          <a:xfrm>
            <a:off x="340857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22"/>
          <p:cNvSpPr txBox="1">
            <a:spLocks noGrp="1"/>
          </p:cNvSpPr>
          <p:nvPr>
            <p:ph type="subTitle" idx="4"/>
          </p:nvPr>
        </p:nvSpPr>
        <p:spPr>
          <a:xfrm>
            <a:off x="340857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22"/>
          <p:cNvSpPr txBox="1">
            <a:spLocks noGrp="1"/>
          </p:cNvSpPr>
          <p:nvPr>
            <p:ph type="subTitle" idx="5"/>
          </p:nvPr>
        </p:nvSpPr>
        <p:spPr>
          <a:xfrm>
            <a:off x="61105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subTitle" idx="6"/>
          </p:nvPr>
        </p:nvSpPr>
        <p:spPr>
          <a:xfrm>
            <a:off x="61105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22"/>
          <p:cNvSpPr txBox="1">
            <a:spLocks noGrp="1"/>
          </p:cNvSpPr>
          <p:nvPr>
            <p:ph type="subTitle" idx="7"/>
          </p:nvPr>
        </p:nvSpPr>
        <p:spPr>
          <a:xfrm>
            <a:off x="7066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22"/>
          <p:cNvSpPr txBox="1">
            <a:spLocks noGrp="1"/>
          </p:cNvSpPr>
          <p:nvPr>
            <p:ph type="subTitle" idx="8"/>
          </p:nvPr>
        </p:nvSpPr>
        <p:spPr>
          <a:xfrm>
            <a:off x="7066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22"/>
          <p:cNvSpPr txBox="1">
            <a:spLocks noGrp="1"/>
          </p:cNvSpPr>
          <p:nvPr>
            <p:ph type="subTitle" idx="9"/>
          </p:nvPr>
        </p:nvSpPr>
        <p:spPr>
          <a:xfrm>
            <a:off x="340857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Google Shape;369;p22"/>
          <p:cNvSpPr txBox="1">
            <a:spLocks noGrp="1"/>
          </p:cNvSpPr>
          <p:nvPr>
            <p:ph type="subTitle" idx="13"/>
          </p:nvPr>
        </p:nvSpPr>
        <p:spPr>
          <a:xfrm>
            <a:off x="340857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22"/>
          <p:cNvSpPr txBox="1">
            <a:spLocks noGrp="1"/>
          </p:cNvSpPr>
          <p:nvPr>
            <p:ph type="subTitle" idx="14"/>
          </p:nvPr>
        </p:nvSpPr>
        <p:spPr>
          <a:xfrm>
            <a:off x="61105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subTitle" idx="15"/>
          </p:nvPr>
        </p:nvSpPr>
        <p:spPr>
          <a:xfrm>
            <a:off x="61105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471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/>
          <p:nvPr/>
        </p:nvSpPr>
        <p:spPr>
          <a:xfrm>
            <a:off x="11125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1340350" y="2450260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title" idx="2" hasCustomPrompt="1"/>
          </p:nvPr>
        </p:nvSpPr>
        <p:spPr>
          <a:xfrm>
            <a:off x="1340350" y="2049567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1340350" y="3901972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title" idx="4" hasCustomPrompt="1"/>
          </p:nvPr>
        </p:nvSpPr>
        <p:spPr>
          <a:xfrm>
            <a:off x="1340350" y="3503516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1340350" y="5358111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title" idx="6" hasCustomPrompt="1"/>
          </p:nvPr>
        </p:nvSpPr>
        <p:spPr>
          <a:xfrm>
            <a:off x="1340350" y="4959368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1" name="Google Shape;381;p23"/>
          <p:cNvSpPr/>
          <p:nvPr/>
        </p:nvSpPr>
        <p:spPr>
          <a:xfrm rot="-3252243">
            <a:off x="208065" y="656484"/>
            <a:ext cx="264128" cy="225458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23"/>
          <p:cNvSpPr/>
          <p:nvPr/>
        </p:nvSpPr>
        <p:spPr>
          <a:xfrm rot="515178">
            <a:off x="8373021" y="578493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23"/>
          <p:cNvSpPr/>
          <p:nvPr/>
        </p:nvSpPr>
        <p:spPr>
          <a:xfrm>
            <a:off x="215876" y="8007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23"/>
          <p:cNvSpPr/>
          <p:nvPr/>
        </p:nvSpPr>
        <p:spPr>
          <a:xfrm rot="2407531">
            <a:off x="344973" y="6036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23"/>
          <p:cNvSpPr/>
          <p:nvPr/>
        </p:nvSpPr>
        <p:spPr>
          <a:xfrm rot="-1913837">
            <a:off x="8327963" y="795562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23"/>
          <p:cNvSpPr/>
          <p:nvPr/>
        </p:nvSpPr>
        <p:spPr>
          <a:xfrm rot="-1913837">
            <a:off x="277123" y="4709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87" name="Google Shape;387;p23"/>
          <p:cNvGrpSpPr/>
          <p:nvPr/>
        </p:nvGrpSpPr>
        <p:grpSpPr>
          <a:xfrm rot="-7941208">
            <a:off x="401788" y="727903"/>
            <a:ext cx="284047" cy="101100"/>
            <a:chOff x="5373224" y="1963641"/>
            <a:chExt cx="213036" cy="101100"/>
          </a:xfrm>
        </p:grpSpPr>
        <p:sp>
          <p:nvSpPr>
            <p:cNvPr id="388" name="Google Shape;388;p23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0" name="Google Shape;390;p23"/>
          <p:cNvSpPr/>
          <p:nvPr/>
        </p:nvSpPr>
        <p:spPr>
          <a:xfrm>
            <a:off x="563314" y="8732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91" name="Google Shape;391;p23"/>
          <p:cNvGrpSpPr/>
          <p:nvPr/>
        </p:nvGrpSpPr>
        <p:grpSpPr>
          <a:xfrm rot="-1913837">
            <a:off x="8405823" y="396612"/>
            <a:ext cx="276777" cy="531661"/>
            <a:chOff x="5459174" y="1758906"/>
            <a:chExt cx="276776" cy="398744"/>
          </a:xfrm>
        </p:grpSpPr>
        <p:sp>
          <p:nvSpPr>
            <p:cNvPr id="392" name="Google Shape;392;p2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459174" y="175890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880687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1_Title and 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1"/>
          </p:nvPr>
        </p:nvSpPr>
        <p:spPr>
          <a:xfrm>
            <a:off x="1202550" y="1516667"/>
            <a:ext cx="67389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8469620" y="6030901"/>
            <a:ext cx="71080" cy="307055"/>
          </a:xfrm>
          <a:custGeom>
            <a:avLst/>
            <a:gdLst/>
            <a:ahLst/>
            <a:cxnLst/>
            <a:rect l="l" t="t" r="r" b="b"/>
            <a:pathLst>
              <a:path w="1630" h="5281" fill="none" extrusionOk="0">
                <a:moveTo>
                  <a:pt x="1630" y="0"/>
                </a:moveTo>
                <a:cubicBezTo>
                  <a:pt x="121" y="1388"/>
                  <a:pt x="0" y="3742"/>
                  <a:pt x="1373" y="5281"/>
                </a:cubicBezTo>
              </a:path>
            </a:pathLst>
          </a:custGeom>
          <a:noFill/>
          <a:ln w="4900" cap="rnd" cmpd="sng">
            <a:solidFill>
              <a:srgbClr val="FFFFFF"/>
            </a:solidFill>
            <a:prstDash val="solid"/>
            <a:miter lim="1508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88947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25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06" name="Google Shape;406;p25"/>
          <p:cNvGrpSpPr/>
          <p:nvPr/>
        </p:nvGrpSpPr>
        <p:grpSpPr>
          <a:xfrm rot="-1913837">
            <a:off x="8480689" y="478679"/>
            <a:ext cx="263970" cy="628556"/>
            <a:chOff x="5471981" y="1841850"/>
            <a:chExt cx="263969" cy="471415"/>
          </a:xfrm>
        </p:grpSpPr>
        <p:sp>
          <p:nvSpPr>
            <p:cNvPr id="407" name="Google Shape;407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5471981" y="2212165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2" name="Google Shape;412;p25"/>
          <p:cNvSpPr/>
          <p:nvPr/>
        </p:nvSpPr>
        <p:spPr>
          <a:xfrm rot="-2919175">
            <a:off x="364136" y="671012"/>
            <a:ext cx="198595" cy="235593"/>
          </a:xfrm>
          <a:custGeom>
            <a:avLst/>
            <a:gdLst/>
            <a:ahLst/>
            <a:cxnLst/>
            <a:rect l="l" t="t" r="r" b="b"/>
            <a:pathLst>
              <a:path w="5958" h="9424" fill="none" extrusionOk="0">
                <a:moveTo>
                  <a:pt x="5958" y="1"/>
                </a:moveTo>
                <a:lnTo>
                  <a:pt x="0" y="4712"/>
                </a:lnTo>
                <a:lnTo>
                  <a:pt x="5958" y="9423"/>
                </a:lnTo>
              </a:path>
            </a:pathLst>
          </a:custGeom>
          <a:solidFill>
            <a:schemeClr val="accen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25"/>
          <p:cNvSpPr/>
          <p:nvPr/>
        </p:nvSpPr>
        <p:spPr>
          <a:xfrm rot="-1913837">
            <a:off x="350475" y="84348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25"/>
          <p:cNvSpPr/>
          <p:nvPr/>
        </p:nvSpPr>
        <p:spPr>
          <a:xfrm rot="-1913837">
            <a:off x="376073" y="52934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15" name="Google Shape;415;p25"/>
          <p:cNvGrpSpPr/>
          <p:nvPr/>
        </p:nvGrpSpPr>
        <p:grpSpPr>
          <a:xfrm rot="-1913837">
            <a:off x="550996" y="604901"/>
            <a:ext cx="240151" cy="367835"/>
            <a:chOff x="5495800" y="1881775"/>
            <a:chExt cx="240150" cy="275875"/>
          </a:xfrm>
        </p:grpSpPr>
        <p:sp>
          <p:nvSpPr>
            <p:cNvPr id="416" name="Google Shape;416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9" name="Google Shape;419;p25"/>
          <p:cNvSpPr/>
          <p:nvPr/>
        </p:nvSpPr>
        <p:spPr>
          <a:xfrm rot="-1913837">
            <a:off x="620523" y="523461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420" name="Google Shape;420;p25"/>
          <p:cNvCxnSpPr/>
          <p:nvPr/>
        </p:nvCxnSpPr>
        <p:spPr>
          <a:xfrm flipH="1">
            <a:off x="8626700" y="818533"/>
            <a:ext cx="84300" cy="251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25"/>
          <p:cNvSpPr/>
          <p:nvPr/>
        </p:nvSpPr>
        <p:spPr>
          <a:xfrm>
            <a:off x="710526" y="5574794"/>
            <a:ext cx="7726873" cy="406631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888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 rot="3103229">
            <a:off x="287492" y="880326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26"/>
          <p:cNvSpPr/>
          <p:nvPr/>
        </p:nvSpPr>
        <p:spPr>
          <a:xfrm>
            <a:off x="213239" y="765585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26"/>
          <p:cNvSpPr/>
          <p:nvPr/>
        </p:nvSpPr>
        <p:spPr>
          <a:xfrm>
            <a:off x="173901" y="8583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26"/>
          <p:cNvSpPr/>
          <p:nvPr/>
        </p:nvSpPr>
        <p:spPr>
          <a:xfrm>
            <a:off x="311676" y="997367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26"/>
          <p:cNvSpPr/>
          <p:nvPr/>
        </p:nvSpPr>
        <p:spPr>
          <a:xfrm>
            <a:off x="413876" y="912700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26"/>
          <p:cNvSpPr/>
          <p:nvPr/>
        </p:nvSpPr>
        <p:spPr>
          <a:xfrm>
            <a:off x="347776" y="481601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26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26"/>
          <p:cNvSpPr/>
          <p:nvPr/>
        </p:nvSpPr>
        <p:spPr>
          <a:xfrm>
            <a:off x="305976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26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26"/>
          <p:cNvSpPr/>
          <p:nvPr/>
        </p:nvSpPr>
        <p:spPr>
          <a:xfrm rot="3257273" flipH="1">
            <a:off x="8527014" y="674991"/>
            <a:ext cx="455100" cy="331552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36" name="Google Shape;436;p26"/>
          <p:cNvGrpSpPr/>
          <p:nvPr/>
        </p:nvGrpSpPr>
        <p:grpSpPr>
          <a:xfrm rot="-1913837">
            <a:off x="8505580" y="441101"/>
            <a:ext cx="258200" cy="703976"/>
            <a:chOff x="5493496" y="1825280"/>
            <a:chExt cx="258199" cy="527980"/>
          </a:xfrm>
        </p:grpSpPr>
        <p:sp>
          <p:nvSpPr>
            <p:cNvPr id="437" name="Google Shape;437;p26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658195" y="182528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493496" y="225216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358051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27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1"/>
          </p:nvPr>
        </p:nvSpPr>
        <p:spPr>
          <a:xfrm>
            <a:off x="736050" y="1517231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47" name="Google Shape;447;p2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7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3" name="Google Shape;453;p27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27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27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27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27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27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27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56504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/>
          <p:nvPr/>
        </p:nvSpPr>
        <p:spPr>
          <a:xfrm>
            <a:off x="111300" y="1735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28"/>
          <p:cNvSpPr txBox="1">
            <a:spLocks noGrp="1"/>
          </p:cNvSpPr>
          <p:nvPr>
            <p:ph type="title"/>
          </p:nvPr>
        </p:nvSpPr>
        <p:spPr>
          <a:xfrm>
            <a:off x="2727000" y="913467"/>
            <a:ext cx="36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3" name="Google Shape;463;p28"/>
          <p:cNvSpPr txBox="1">
            <a:spLocks noGrp="1"/>
          </p:cNvSpPr>
          <p:nvPr>
            <p:ph type="subTitle" idx="1"/>
          </p:nvPr>
        </p:nvSpPr>
        <p:spPr>
          <a:xfrm>
            <a:off x="3157700" y="3048867"/>
            <a:ext cx="28287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2859450" y="4417133"/>
            <a:ext cx="3425100" cy="1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53058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67" name="Google Shape;467;p29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68" name="Google Shape;468;p2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9" name="Google Shape;469;p2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74" name="Google Shape;474;p29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29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29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29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29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29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29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96148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83" name="Google Shape;483;p30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484" name="Google Shape;484;p30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30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90" name="Google Shape;490;p30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30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30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30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30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30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30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30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30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4250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15925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472327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713225" y="1126300"/>
            <a:ext cx="7726800" cy="5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4"/>
          <p:cNvSpPr/>
          <p:nvPr/>
        </p:nvSpPr>
        <p:spPr>
          <a:xfrm rot="-647148">
            <a:off x="8605354" y="534734"/>
            <a:ext cx="239666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" name="Google Shape;39;p4"/>
          <p:cNvSpPr/>
          <p:nvPr/>
        </p:nvSpPr>
        <p:spPr>
          <a:xfrm>
            <a:off x="8758126" y="4750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" name="Google Shape;40;p4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4"/>
          <p:cNvSpPr/>
          <p:nvPr/>
        </p:nvSpPr>
        <p:spPr>
          <a:xfrm>
            <a:off x="8804076" y="7717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" name="Google Shape;42;p4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43;p4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4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4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4"/>
          <p:cNvSpPr/>
          <p:nvPr/>
        </p:nvSpPr>
        <p:spPr>
          <a:xfrm rot="-2700000">
            <a:off x="474916" y="329262"/>
            <a:ext cx="239673" cy="33022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4"/>
          <p:cNvSpPr/>
          <p:nvPr/>
        </p:nvSpPr>
        <p:spPr>
          <a:xfrm rot="-2700000">
            <a:off x="529821" y="262851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4"/>
          <p:cNvSpPr/>
          <p:nvPr/>
        </p:nvSpPr>
        <p:spPr>
          <a:xfrm rot="-2700000">
            <a:off x="682020" y="469367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9" name="Google Shape;49;p4"/>
          <p:cNvGrpSpPr/>
          <p:nvPr/>
        </p:nvGrpSpPr>
        <p:grpSpPr>
          <a:xfrm rot="-1913837">
            <a:off x="271512" y="613304"/>
            <a:ext cx="285092" cy="137803"/>
            <a:chOff x="5301168" y="1963641"/>
            <a:chExt cx="285091" cy="103352"/>
          </a:xfrm>
        </p:grpSpPr>
        <p:sp>
          <p:nvSpPr>
            <p:cNvPr id="50" name="Google Shape;50;p4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221069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01" name="Google Shape;501;p31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502" name="Google Shape;502;p31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8" name="Google Shape;508;p31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31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31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31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31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31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31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3649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17" name="Google Shape;517;p32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518" name="Google Shape;518;p32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24" name="Google Shape;524;p32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32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32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32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32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32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32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32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32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980212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2146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400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6828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973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01/01/2021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3383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38187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6941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11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997500" y="719333"/>
            <a:ext cx="313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997500" y="1434087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4960675" y="4539841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4967383" y="3816633"/>
            <a:ext cx="3136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5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5"/>
          <p:cNvSpPr/>
          <p:nvPr/>
        </p:nvSpPr>
        <p:spPr>
          <a:xfrm rot="4595431">
            <a:off x="8693346" y="533844"/>
            <a:ext cx="178360" cy="211267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5"/>
          <p:cNvSpPr/>
          <p:nvPr/>
        </p:nvSpPr>
        <p:spPr>
          <a:xfrm>
            <a:off x="8689680" y="651034"/>
            <a:ext cx="155227" cy="177223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5"/>
          <p:cNvSpPr/>
          <p:nvPr/>
        </p:nvSpPr>
        <p:spPr>
          <a:xfrm>
            <a:off x="8613326" y="5232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5"/>
          <p:cNvSpPr/>
          <p:nvPr/>
        </p:nvSpPr>
        <p:spPr>
          <a:xfrm>
            <a:off x="8524376" y="71056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5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5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5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8" name="Google Shape;68;p5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69" name="Google Shape;69;p5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" name="Google Shape;72;p5"/>
          <p:cNvSpPr/>
          <p:nvPr/>
        </p:nvSpPr>
        <p:spPr>
          <a:xfrm>
            <a:off x="8837626" y="478484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171796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3520" y="1357544"/>
            <a:ext cx="2916219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007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6841333" y="1395155"/>
            <a:ext cx="1857284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911803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4619957" y="1395155"/>
            <a:ext cx="1857284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4690427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7165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465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5" y="1819076"/>
            <a:ext cx="7194958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0" y="1819077"/>
            <a:ext cx="1406726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0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4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99795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296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60452" y="1007582"/>
            <a:ext cx="3204011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477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182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4704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085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56805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accent1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6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6"/>
          <p:cNvSpPr/>
          <p:nvPr/>
        </p:nvSpPr>
        <p:spPr>
          <a:xfrm>
            <a:off x="8636572" y="590409"/>
            <a:ext cx="261422" cy="29849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6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l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6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6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2" name="Google Shape;82;p6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83" name="Google Shape;83;p6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6" name="Google Shape;86;p6"/>
          <p:cNvSpPr/>
          <p:nvPr/>
        </p:nvSpPr>
        <p:spPr>
          <a:xfrm>
            <a:off x="8452626" y="70578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5697362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424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5">
            <a:extLst>
              <a:ext uri="{FF2B5EF4-FFF2-40B4-BE49-F238E27FC236}">
                <a16:creationId xmlns:a16="http://schemas.microsoft.com/office/drawing/2014/main" id="{97F0CAAE-5601-4B2F-921A-635F68D89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40"/>
            <a:ext cx="3851920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28737DE7-2B5D-44A3-B91F-FE28398FD26F}"/>
              </a:ext>
            </a:extLst>
          </p:cNvPr>
          <p:cNvSpPr/>
          <p:nvPr userDrawn="1"/>
        </p:nvSpPr>
        <p:spPr>
          <a:xfrm rot="10800000">
            <a:off x="3851920" y="1119739"/>
            <a:ext cx="3016624" cy="5529080"/>
          </a:xfrm>
          <a:prstGeom prst="round2SameRect">
            <a:avLst>
              <a:gd name="adj1" fmla="val 9014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id="{7F9C3736-9439-44EE-ADA0-453F3ECE45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68545" y="1119740"/>
            <a:ext cx="2287962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B937042-A18E-491E-9E94-BCC8F7C528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36668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299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57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123245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791940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7848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16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8809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EE1A85-4521-40E3-B3C6-93F91117E86E}" type="slidenum">
              <a:rPr lang="fr-FR" altLang="es-ES" smtClean="0"/>
              <a:pPr>
                <a:defRPr/>
              </a:pPr>
              <a:t>‹#›</a:t>
            </a:fld>
            <a:endParaRPr lang="fr-FR" altLang="es-ES"/>
          </a:p>
        </p:txBody>
      </p:sp>
    </p:spTree>
    <p:extLst>
      <p:ext uri="{BB962C8B-B14F-4D97-AF65-F5344CB8AC3E}">
        <p14:creationId xmlns:p14="http://schemas.microsoft.com/office/powerpoint/2010/main" val="278666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9" name="Google Shape;89;p7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90" name="Google Shape;90;p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81525" y="6224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7"/>
          <p:cNvSpPr/>
          <p:nvPr/>
        </p:nvSpPr>
        <p:spPr>
          <a:xfrm>
            <a:off x="664651" y="4816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7"/>
          <p:cNvSpPr/>
          <p:nvPr/>
        </p:nvSpPr>
        <p:spPr>
          <a:xfrm>
            <a:off x="750526" y="4331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7"/>
          <p:cNvSpPr/>
          <p:nvPr/>
        </p:nvSpPr>
        <p:spPr>
          <a:xfrm>
            <a:off x="762676" y="715700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7"/>
          <p:cNvSpPr/>
          <p:nvPr/>
        </p:nvSpPr>
        <p:spPr>
          <a:xfrm>
            <a:off x="597026" y="554767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7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7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7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7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713225" y="715767"/>
            <a:ext cx="77268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ubTitle" idx="1"/>
          </p:nvPr>
        </p:nvSpPr>
        <p:spPr>
          <a:xfrm>
            <a:off x="2198300" y="4672729"/>
            <a:ext cx="47472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58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1388100" y="826044"/>
            <a:ext cx="6367800" cy="2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0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12" name="Google Shape;112;p9"/>
          <p:cNvGrpSpPr/>
          <p:nvPr/>
        </p:nvGrpSpPr>
        <p:grpSpPr>
          <a:xfrm rot="1913837" flipH="1">
            <a:off x="8457324" y="564320"/>
            <a:ext cx="363175" cy="366376"/>
            <a:chOff x="5311900" y="1948650"/>
            <a:chExt cx="363174" cy="274781"/>
          </a:xfrm>
        </p:grpSpPr>
        <p:sp>
          <p:nvSpPr>
            <p:cNvPr id="113" name="Google Shape;113;p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" name="Google Shape;119;p9"/>
          <p:cNvSpPr/>
          <p:nvPr/>
        </p:nvSpPr>
        <p:spPr>
          <a:xfrm flipH="1">
            <a:off x="279576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9"/>
          <p:cNvSpPr/>
          <p:nvPr/>
        </p:nvSpPr>
        <p:spPr>
          <a:xfrm flipH="1">
            <a:off x="257996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9"/>
          <p:cNvSpPr/>
          <p:nvPr/>
        </p:nvSpPr>
        <p:spPr>
          <a:xfrm flipH="1">
            <a:off x="257997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9"/>
          <p:cNvSpPr/>
          <p:nvPr/>
        </p:nvSpPr>
        <p:spPr>
          <a:xfrm rot="-2197598" flipH="1">
            <a:off x="494847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9"/>
          <p:cNvSpPr/>
          <p:nvPr/>
        </p:nvSpPr>
        <p:spPr>
          <a:xfrm flipH="1">
            <a:off x="468347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9"/>
          <p:cNvSpPr/>
          <p:nvPr/>
        </p:nvSpPr>
        <p:spPr>
          <a:xfrm flipH="1">
            <a:off x="786347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9"/>
          <p:cNvSpPr/>
          <p:nvPr/>
        </p:nvSpPr>
        <p:spPr>
          <a:xfrm flipH="1">
            <a:off x="656572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26800" cy="1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2337100" y="4497967"/>
            <a:ext cx="44697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819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2136450" y="2372800"/>
            <a:ext cx="4871100" cy="21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10"/>
          <p:cNvSpPr txBox="1">
            <a:spLocks noGrp="1"/>
          </p:cNvSpPr>
          <p:nvPr>
            <p:ph type="title"/>
          </p:nvPr>
        </p:nvSpPr>
        <p:spPr>
          <a:xfrm>
            <a:off x="2576400" y="2203600"/>
            <a:ext cx="3991200" cy="24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62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6401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56614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2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83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37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73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  <p:sldLayoutId id="2147484131" r:id="rId16"/>
    <p:sldLayoutId id="2147484132" r:id="rId17"/>
    <p:sldLayoutId id="2147484133" r:id="rId18"/>
    <p:sldLayoutId id="214748413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13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79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geo.admin.ch/?layers=ch.swisstopo.swissnames3d&amp;lon=8.31675&amp;lat=46.53655&amp;elevation=15873&amp;heading=3.901&amp;pitch=-39.137&amp;lang=en&amp;topic=ech&amp;bgLayer=ch.swisstopo.pixelkarte-farb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gz.gispocoding.fi/kepler/?locale=en" TargetMode="Externa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jonniwalker1977.github.io/mapboxstory/index.html" TargetMode="Externa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vid.frigge.nz/30DayMapChallenge/maps.html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mapbox-gl-js/api/" TargetMode="External"/><Relationship Id="rId2" Type="http://schemas.openxmlformats.org/officeDocument/2006/relationships/hyperlink" Target="https://en.wikipedia.org/w/index.php?title=Google_Protocol_Buffers&amp;redirect=no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programmableweb.com/category/all/apis?category=19978" TargetMode="Externa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idominio.com/servidor/recurso.json" TargetMode="Externa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x.osm.omniscale.net/proxy/service?LAYERS=osm&amp;FORMAT=image/png&amp;SPHERICALMERCATOR=true&amp;SERVICE=WMS&amp;VERSION=1.1.1&amp;REQUEST=GetMap&amp;STYLES=&amp;SRS=EPSG:900913&amp;BBOX=-14094493.390318,1847225.2678577,-8517647.8076302,3804013.1916077&amp;WIDTH=1140&amp;HEIGHT=400" TargetMode="Externa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eoserveis.icgc.cat/icc_mapesmultibase/noutm/wmts/orto/GRID3857/18/132634/97923.png" TargetMode="Externa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betaserver.icgc.cat/visor/calculator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eospatial.org/standards/wmts" TargetMode="External"/><Relationship Id="rId7" Type="http://schemas.openxmlformats.org/officeDocument/2006/relationships/hyperlink" Target="http://cesiumjs.org/tilesets/imagery/naturalearthii/%7bx%7d/%7by%7d/.jp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://cesiumjs.org/tilesets/imagery/naturalearthii/2/2/2.jpg" TargetMode="External"/><Relationship Id="rId5" Type="http://schemas.openxmlformats.org/officeDocument/2006/relationships/hyperlink" Target="https://en.wikipedia.org/wiki/Tiled_web_map" TargetMode="External"/><Relationship Id="rId4" Type="http://schemas.openxmlformats.org/officeDocument/2006/relationships/hyperlink" Target="http://wiki.osgeo.org/wiki/Tile_Map_Service_Specification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s-master-m2.github.io/m2-geoweb/" TargetMode="Externa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vanilla-js.com/" TargetMode="External"/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hyperlink" Target="https://gis-master-m2.github.io/m2-geoweb/" TargetMode="Externa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2051" name="Line 6"/>
          <p:cNvSpPr>
            <a:spLocks noChangeShapeType="1"/>
          </p:cNvSpPr>
          <p:nvPr/>
        </p:nvSpPr>
        <p:spPr bwMode="auto">
          <a:xfrm>
            <a:off x="823913" y="3933056"/>
            <a:ext cx="7639050" cy="4762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a-ES">
              <a:latin typeface="Righteous" panose="020B0604020202020204" charset="0"/>
            </a:endParaRPr>
          </a:p>
        </p:txBody>
      </p:sp>
      <p:sp>
        <p:nvSpPr>
          <p:cNvPr id="2052" name="Text Box 10"/>
          <p:cNvSpPr txBox="1">
            <a:spLocks noChangeArrowheads="1"/>
          </p:cNvSpPr>
          <p:nvPr/>
        </p:nvSpPr>
        <p:spPr bwMode="auto">
          <a:xfrm>
            <a:off x="514494" y="2359461"/>
            <a:ext cx="8064500" cy="143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s-ES" altLang="ca-ES" sz="2800" dirty="0">
                <a:solidFill>
                  <a:schemeClr val="bg1"/>
                </a:solidFill>
                <a:latin typeface="Righteous" panose="020B0604020202020204" charset="0"/>
              </a:rPr>
              <a:t>M2B – </a:t>
            </a:r>
            <a:r>
              <a:rPr lang="es-ES" altLang="es-ES" sz="2800" dirty="0">
                <a:solidFill>
                  <a:schemeClr val="bg1"/>
                </a:solidFill>
                <a:latin typeface="Righteous" panose="020B0604020202020204" charset="0"/>
              </a:rPr>
              <a:t>Mapas y </a:t>
            </a:r>
            <a:r>
              <a:rPr lang="es-ES" altLang="es-ES" sz="2800" dirty="0" err="1">
                <a:solidFill>
                  <a:schemeClr val="bg1"/>
                </a:solidFill>
                <a:latin typeface="Righteous" panose="020B0604020202020204" charset="0"/>
              </a:rPr>
              <a:t>OpenData</a:t>
            </a:r>
            <a:r>
              <a:rPr lang="es-ES" altLang="es-ES" sz="2800" dirty="0">
                <a:solidFill>
                  <a:schemeClr val="bg1"/>
                </a:solidFill>
                <a:latin typeface="Righteous" panose="020B0604020202020204" charset="0"/>
              </a:rPr>
              <a:t>: herramientas de localización, visualización y análisis de </a:t>
            </a:r>
            <a:r>
              <a:rPr lang="es-ES" altLang="es-ES" sz="2800" dirty="0" err="1">
                <a:solidFill>
                  <a:schemeClr val="bg1"/>
                </a:solidFill>
                <a:latin typeface="Righteous" panose="020B0604020202020204" charset="0"/>
              </a:rPr>
              <a:t>geodatos</a:t>
            </a:r>
            <a:endParaRPr lang="ca-ES" altLang="es-ES" sz="28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s-ES" altLang="ca-ES" sz="1800" i="1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8054" y="4180827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</a:rPr>
              <a:t>TECNOLOGÍAS SIG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3C56BDFF-6A00-4850-8A01-2768E91E8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0" name="Google Shape;4889;p74">
            <a:extLst>
              <a:ext uri="{FF2B5EF4-FFF2-40B4-BE49-F238E27FC236}">
                <a16:creationId xmlns:a16="http://schemas.microsoft.com/office/drawing/2014/main" id="{D617D001-0088-46EB-A9B8-A5617A63B589}"/>
              </a:ext>
            </a:extLst>
          </p:cNvPr>
          <p:cNvGrpSpPr/>
          <p:nvPr/>
        </p:nvGrpSpPr>
        <p:grpSpPr>
          <a:xfrm>
            <a:off x="3388769" y="548680"/>
            <a:ext cx="2366462" cy="1433725"/>
            <a:chOff x="3597785" y="3065882"/>
            <a:chExt cx="2241344" cy="1330656"/>
          </a:xfrm>
        </p:grpSpPr>
        <p:grpSp>
          <p:nvGrpSpPr>
            <p:cNvPr id="21" name="Google Shape;4890;p74">
              <a:extLst>
                <a:ext uri="{FF2B5EF4-FFF2-40B4-BE49-F238E27FC236}">
                  <a16:creationId xmlns:a16="http://schemas.microsoft.com/office/drawing/2014/main" id="{653CE4EB-85EA-4DD8-935C-3174286D5871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25" name="Google Shape;4891;p74">
                <a:extLst>
                  <a:ext uri="{FF2B5EF4-FFF2-40B4-BE49-F238E27FC236}">
                    <a16:creationId xmlns:a16="http://schemas.microsoft.com/office/drawing/2014/main" id="{FB4E365D-A468-4EC1-B5D7-FED2155B1FA3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6" name="Google Shape;4892;p74">
                <a:extLst>
                  <a:ext uri="{FF2B5EF4-FFF2-40B4-BE49-F238E27FC236}">
                    <a16:creationId xmlns:a16="http://schemas.microsoft.com/office/drawing/2014/main" id="{762AC973-3420-40FC-BF50-E40A0ECBE86C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30" name="Google Shape;4893;p74">
                  <a:extLst>
                    <a:ext uri="{FF2B5EF4-FFF2-40B4-BE49-F238E27FC236}">
                      <a16:creationId xmlns:a16="http://schemas.microsoft.com/office/drawing/2014/main" id="{59D60FC3-FABB-4060-8AAF-01C886D3C5EB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4894;p74">
                  <a:extLst>
                    <a:ext uri="{FF2B5EF4-FFF2-40B4-BE49-F238E27FC236}">
                      <a16:creationId xmlns:a16="http://schemas.microsoft.com/office/drawing/2014/main" id="{AACA4EFD-DF99-48D1-88EF-9FFE27CED33B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7" name="Google Shape;4895;p74">
                <a:extLst>
                  <a:ext uri="{FF2B5EF4-FFF2-40B4-BE49-F238E27FC236}">
                    <a16:creationId xmlns:a16="http://schemas.microsoft.com/office/drawing/2014/main" id="{2EB9D977-DD34-4B8E-8268-1769DADDC93B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28" name="Google Shape;4896;p74">
                  <a:extLst>
                    <a:ext uri="{FF2B5EF4-FFF2-40B4-BE49-F238E27FC236}">
                      <a16:creationId xmlns:a16="http://schemas.microsoft.com/office/drawing/2014/main" id="{3EE1C820-0BBD-4DAA-8994-AB052FE0E1BB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4897;p74">
                  <a:extLst>
                    <a:ext uri="{FF2B5EF4-FFF2-40B4-BE49-F238E27FC236}">
                      <a16:creationId xmlns:a16="http://schemas.microsoft.com/office/drawing/2014/main" id="{217C61F3-B474-44B6-A683-7E55D65CECA1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" name="Google Shape;4898;p74">
              <a:extLst>
                <a:ext uri="{FF2B5EF4-FFF2-40B4-BE49-F238E27FC236}">
                  <a16:creationId xmlns:a16="http://schemas.microsoft.com/office/drawing/2014/main" id="{E5E44446-2C16-47C4-A2CD-C5B36696B8AA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10" name="Google Shape;4899;p74">
                <a:extLst>
                  <a:ext uri="{FF2B5EF4-FFF2-40B4-BE49-F238E27FC236}">
                    <a16:creationId xmlns:a16="http://schemas.microsoft.com/office/drawing/2014/main" id="{54250B92-7A50-4125-826C-B3081DAE642E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23" name="Google Shape;4900;p74">
                  <a:extLst>
                    <a:ext uri="{FF2B5EF4-FFF2-40B4-BE49-F238E27FC236}">
                      <a16:creationId xmlns:a16="http://schemas.microsoft.com/office/drawing/2014/main" id="{65B4EDEA-675A-45CA-B12D-7891143A2A7B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4901;p74">
                  <a:extLst>
                    <a:ext uri="{FF2B5EF4-FFF2-40B4-BE49-F238E27FC236}">
                      <a16:creationId xmlns:a16="http://schemas.microsoft.com/office/drawing/2014/main" id="{A339AB27-6340-4722-AE5A-9B92F9C973A6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1" name="Google Shape;4902;p74">
                <a:extLst>
                  <a:ext uri="{FF2B5EF4-FFF2-40B4-BE49-F238E27FC236}">
                    <a16:creationId xmlns:a16="http://schemas.microsoft.com/office/drawing/2014/main" id="{26A3DE04-392C-4C4B-915D-C2942DCDDD25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21" name="Google Shape;4903;p74">
                  <a:extLst>
                    <a:ext uri="{FF2B5EF4-FFF2-40B4-BE49-F238E27FC236}">
                      <a16:creationId xmlns:a16="http://schemas.microsoft.com/office/drawing/2014/main" id="{D6AADB76-98D1-4AAA-BDA3-D864D103FB1F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4904;p74">
                  <a:extLst>
                    <a:ext uri="{FF2B5EF4-FFF2-40B4-BE49-F238E27FC236}">
                      <a16:creationId xmlns:a16="http://schemas.microsoft.com/office/drawing/2014/main" id="{DB5CBF8F-60F1-44D7-A904-888964EBF50A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2" name="Google Shape;4905;p74">
                <a:extLst>
                  <a:ext uri="{FF2B5EF4-FFF2-40B4-BE49-F238E27FC236}">
                    <a16:creationId xmlns:a16="http://schemas.microsoft.com/office/drawing/2014/main" id="{790B1734-E8A3-4976-A4EB-7FEC741F81B9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19" name="Google Shape;4906;p74">
                  <a:extLst>
                    <a:ext uri="{FF2B5EF4-FFF2-40B4-BE49-F238E27FC236}">
                      <a16:creationId xmlns:a16="http://schemas.microsoft.com/office/drawing/2014/main" id="{33309C40-1EBD-4928-8CFF-CF912CAC934B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4907;p74">
                  <a:extLst>
                    <a:ext uri="{FF2B5EF4-FFF2-40B4-BE49-F238E27FC236}">
                      <a16:creationId xmlns:a16="http://schemas.microsoft.com/office/drawing/2014/main" id="{D028246D-2A3B-4CDB-82A2-E03ED3FCB140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3" name="Google Shape;4908;p74">
                <a:extLst>
                  <a:ext uri="{FF2B5EF4-FFF2-40B4-BE49-F238E27FC236}">
                    <a16:creationId xmlns:a16="http://schemas.microsoft.com/office/drawing/2014/main" id="{A3D9CD12-E9B6-4264-96AB-EDB2D50026AB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17" name="Google Shape;4909;p74">
                  <a:extLst>
                    <a:ext uri="{FF2B5EF4-FFF2-40B4-BE49-F238E27FC236}">
                      <a16:creationId xmlns:a16="http://schemas.microsoft.com/office/drawing/2014/main" id="{07AE5FC5-9113-4D93-B794-FEB83DD12E60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4910;p74">
                  <a:extLst>
                    <a:ext uri="{FF2B5EF4-FFF2-40B4-BE49-F238E27FC236}">
                      <a16:creationId xmlns:a16="http://schemas.microsoft.com/office/drawing/2014/main" id="{BE9D1119-A802-4659-9666-05DEC4A0C4BD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4" name="Google Shape;4911;p74">
                <a:extLst>
                  <a:ext uri="{FF2B5EF4-FFF2-40B4-BE49-F238E27FC236}">
                    <a16:creationId xmlns:a16="http://schemas.microsoft.com/office/drawing/2014/main" id="{0C83B055-0372-4FBD-A2A5-1BCD6210671F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15" name="Google Shape;4912;p74">
                  <a:extLst>
                    <a:ext uri="{FF2B5EF4-FFF2-40B4-BE49-F238E27FC236}">
                      <a16:creationId xmlns:a16="http://schemas.microsoft.com/office/drawing/2014/main" id="{8CFE534D-438E-490C-AAD6-B79787F471E9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4913;p74">
                  <a:extLst>
                    <a:ext uri="{FF2B5EF4-FFF2-40B4-BE49-F238E27FC236}">
                      <a16:creationId xmlns:a16="http://schemas.microsoft.com/office/drawing/2014/main" id="{7538FF66-CEAC-4EA8-BF49-7A0CC522A7BD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" name="Google Shape;4914;p74">
              <a:extLst>
                <a:ext uri="{FF2B5EF4-FFF2-40B4-BE49-F238E27FC236}">
                  <a16:creationId xmlns:a16="http://schemas.microsoft.com/office/drawing/2014/main" id="{55D29135-AA82-41B6-9CDE-3BEBCAD0E29E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82" name="Google Shape;4915;p74">
                <a:extLst>
                  <a:ext uri="{FF2B5EF4-FFF2-40B4-BE49-F238E27FC236}">
                    <a16:creationId xmlns:a16="http://schemas.microsoft.com/office/drawing/2014/main" id="{9464D23A-3D48-4116-A31B-8923EF8B7952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04" name="Google Shape;4916;p74">
                  <a:extLst>
                    <a:ext uri="{FF2B5EF4-FFF2-40B4-BE49-F238E27FC236}">
                      <a16:creationId xmlns:a16="http://schemas.microsoft.com/office/drawing/2014/main" id="{2FD0BE58-9E5E-464C-8458-E7CDF5E04E3A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4917;p74">
                  <a:extLst>
                    <a:ext uri="{FF2B5EF4-FFF2-40B4-BE49-F238E27FC236}">
                      <a16:creationId xmlns:a16="http://schemas.microsoft.com/office/drawing/2014/main" id="{68448A6D-32E3-4AFA-8885-04D3875A376F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4918;p74">
                  <a:extLst>
                    <a:ext uri="{FF2B5EF4-FFF2-40B4-BE49-F238E27FC236}">
                      <a16:creationId xmlns:a16="http://schemas.microsoft.com/office/drawing/2014/main" id="{6658B45F-EE18-47F3-A97E-45494DDD5AB6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4919;p74">
                  <a:extLst>
                    <a:ext uri="{FF2B5EF4-FFF2-40B4-BE49-F238E27FC236}">
                      <a16:creationId xmlns:a16="http://schemas.microsoft.com/office/drawing/2014/main" id="{BA4055DC-17B5-4DDC-B24F-8F35E84D79E3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4920;p74">
                  <a:extLst>
                    <a:ext uri="{FF2B5EF4-FFF2-40B4-BE49-F238E27FC236}">
                      <a16:creationId xmlns:a16="http://schemas.microsoft.com/office/drawing/2014/main" id="{DE43125B-0038-456E-B828-2947E535AD88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4921;p74">
                  <a:extLst>
                    <a:ext uri="{FF2B5EF4-FFF2-40B4-BE49-F238E27FC236}">
                      <a16:creationId xmlns:a16="http://schemas.microsoft.com/office/drawing/2014/main" id="{359B1DDB-4154-4334-A7F5-FCB7CE3A038F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3" name="Google Shape;4922;p74">
                <a:extLst>
                  <a:ext uri="{FF2B5EF4-FFF2-40B4-BE49-F238E27FC236}">
                    <a16:creationId xmlns:a16="http://schemas.microsoft.com/office/drawing/2014/main" id="{8BD6D1EE-FBD0-4E8B-B83E-C36D1E33A795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02" name="Google Shape;4923;p74">
                  <a:extLst>
                    <a:ext uri="{FF2B5EF4-FFF2-40B4-BE49-F238E27FC236}">
                      <a16:creationId xmlns:a16="http://schemas.microsoft.com/office/drawing/2014/main" id="{4D493BD3-0069-4A68-B65A-EB176ADD01B3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4924;p74">
                  <a:extLst>
                    <a:ext uri="{FF2B5EF4-FFF2-40B4-BE49-F238E27FC236}">
                      <a16:creationId xmlns:a16="http://schemas.microsoft.com/office/drawing/2014/main" id="{47405FCD-C40E-4413-8791-07A393610E35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4925;p74">
                <a:extLst>
                  <a:ext uri="{FF2B5EF4-FFF2-40B4-BE49-F238E27FC236}">
                    <a16:creationId xmlns:a16="http://schemas.microsoft.com/office/drawing/2014/main" id="{11ED5C7E-ADD4-4851-BDAB-51A97D72F519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00" name="Google Shape;4926;p74">
                  <a:extLst>
                    <a:ext uri="{FF2B5EF4-FFF2-40B4-BE49-F238E27FC236}">
                      <a16:creationId xmlns:a16="http://schemas.microsoft.com/office/drawing/2014/main" id="{CB4AF3E3-A1D2-4622-AFE1-2EE5ED8B1390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4927;p74">
                  <a:extLst>
                    <a:ext uri="{FF2B5EF4-FFF2-40B4-BE49-F238E27FC236}">
                      <a16:creationId xmlns:a16="http://schemas.microsoft.com/office/drawing/2014/main" id="{A660D928-0A8B-4D3E-B678-9B4400D72131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5" name="Google Shape;4928;p74">
                <a:extLst>
                  <a:ext uri="{FF2B5EF4-FFF2-40B4-BE49-F238E27FC236}">
                    <a16:creationId xmlns:a16="http://schemas.microsoft.com/office/drawing/2014/main" id="{BB37995E-5F70-454D-82F4-A091DEADACBD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798" name="Google Shape;4929;p74">
                  <a:extLst>
                    <a:ext uri="{FF2B5EF4-FFF2-40B4-BE49-F238E27FC236}">
                      <a16:creationId xmlns:a16="http://schemas.microsoft.com/office/drawing/2014/main" id="{45F735ED-AE3E-4A96-A05D-E1706B9B4B4F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4930;p74">
                  <a:extLst>
                    <a:ext uri="{FF2B5EF4-FFF2-40B4-BE49-F238E27FC236}">
                      <a16:creationId xmlns:a16="http://schemas.microsoft.com/office/drawing/2014/main" id="{CC826D68-9ECC-4ABB-939E-17633F107C38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6" name="Google Shape;4931;p74">
                <a:extLst>
                  <a:ext uri="{FF2B5EF4-FFF2-40B4-BE49-F238E27FC236}">
                    <a16:creationId xmlns:a16="http://schemas.microsoft.com/office/drawing/2014/main" id="{AB620AF3-FE7C-46FD-B797-FE31A4E6D830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796" name="Google Shape;4932;p74">
                  <a:extLst>
                    <a:ext uri="{FF2B5EF4-FFF2-40B4-BE49-F238E27FC236}">
                      <a16:creationId xmlns:a16="http://schemas.microsoft.com/office/drawing/2014/main" id="{FD6AF1A2-7036-49EC-904D-F8BC6564BC88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4933;p74">
                  <a:extLst>
                    <a:ext uri="{FF2B5EF4-FFF2-40B4-BE49-F238E27FC236}">
                      <a16:creationId xmlns:a16="http://schemas.microsoft.com/office/drawing/2014/main" id="{91529E0A-67C6-41A0-9384-6E38235DB62A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7" name="Google Shape;4934;p74">
                <a:extLst>
                  <a:ext uri="{FF2B5EF4-FFF2-40B4-BE49-F238E27FC236}">
                    <a16:creationId xmlns:a16="http://schemas.microsoft.com/office/drawing/2014/main" id="{39BCA1E6-43C5-45F5-8FEC-B8FBA2218A7F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794" name="Google Shape;4935;p74">
                  <a:extLst>
                    <a:ext uri="{FF2B5EF4-FFF2-40B4-BE49-F238E27FC236}">
                      <a16:creationId xmlns:a16="http://schemas.microsoft.com/office/drawing/2014/main" id="{4370D3DA-78FC-42AE-BDCC-60D6F6062FF0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4936;p74">
                  <a:extLst>
                    <a:ext uri="{FF2B5EF4-FFF2-40B4-BE49-F238E27FC236}">
                      <a16:creationId xmlns:a16="http://schemas.microsoft.com/office/drawing/2014/main" id="{16437BF8-4FF0-4D87-BCF7-B243B3825E50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4937;p74">
                <a:extLst>
                  <a:ext uri="{FF2B5EF4-FFF2-40B4-BE49-F238E27FC236}">
                    <a16:creationId xmlns:a16="http://schemas.microsoft.com/office/drawing/2014/main" id="{EDEA1EA1-D915-4A0A-A78D-1B32855ED06D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792" name="Google Shape;4938;p74">
                  <a:extLst>
                    <a:ext uri="{FF2B5EF4-FFF2-40B4-BE49-F238E27FC236}">
                      <a16:creationId xmlns:a16="http://schemas.microsoft.com/office/drawing/2014/main" id="{3A02AD4E-93DD-4F93-8F90-EC9191E2D711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4939;p74">
                  <a:extLst>
                    <a:ext uri="{FF2B5EF4-FFF2-40B4-BE49-F238E27FC236}">
                      <a16:creationId xmlns:a16="http://schemas.microsoft.com/office/drawing/2014/main" id="{82198176-0FF1-4776-88BA-E48E2CBD9A41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4940;p74">
                <a:extLst>
                  <a:ext uri="{FF2B5EF4-FFF2-40B4-BE49-F238E27FC236}">
                    <a16:creationId xmlns:a16="http://schemas.microsoft.com/office/drawing/2014/main" id="{7A93F159-3403-43E2-878A-0ED33807925F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90" name="Google Shape;4941;p74">
                  <a:extLst>
                    <a:ext uri="{FF2B5EF4-FFF2-40B4-BE49-F238E27FC236}">
                      <a16:creationId xmlns:a16="http://schemas.microsoft.com/office/drawing/2014/main" id="{325A4D45-B28E-497E-B46A-4371E4BE04D1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4942;p74">
                  <a:extLst>
                    <a:ext uri="{FF2B5EF4-FFF2-40B4-BE49-F238E27FC236}">
                      <a16:creationId xmlns:a16="http://schemas.microsoft.com/office/drawing/2014/main" id="{D95C5D0B-CA53-4C83-BE57-4B01F8D3839B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" name="Google Shape;4943;p74">
              <a:extLst>
                <a:ext uri="{FF2B5EF4-FFF2-40B4-BE49-F238E27FC236}">
                  <a16:creationId xmlns:a16="http://schemas.microsoft.com/office/drawing/2014/main" id="{6D4C1B1C-5B52-4C8C-9CA6-F627B5D645D6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66" name="Google Shape;4944;p74">
                <a:extLst>
                  <a:ext uri="{FF2B5EF4-FFF2-40B4-BE49-F238E27FC236}">
                    <a16:creationId xmlns:a16="http://schemas.microsoft.com/office/drawing/2014/main" id="{2FE42300-3341-4BC5-A9A0-AE8AAE788ABF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79" name="Google Shape;4945;p74">
                  <a:extLst>
                    <a:ext uri="{FF2B5EF4-FFF2-40B4-BE49-F238E27FC236}">
                      <a16:creationId xmlns:a16="http://schemas.microsoft.com/office/drawing/2014/main" id="{03FCD337-BCC7-457C-9607-8E87CC5D14D2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4946;p74">
                  <a:extLst>
                    <a:ext uri="{FF2B5EF4-FFF2-40B4-BE49-F238E27FC236}">
                      <a16:creationId xmlns:a16="http://schemas.microsoft.com/office/drawing/2014/main" id="{06BE1BDF-B6D2-4C6B-9BEA-9FBFD53DBF0B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4947;p74">
                  <a:extLst>
                    <a:ext uri="{FF2B5EF4-FFF2-40B4-BE49-F238E27FC236}">
                      <a16:creationId xmlns:a16="http://schemas.microsoft.com/office/drawing/2014/main" id="{7C8F3332-D0AD-49B6-825A-47CD67255C5F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7" name="Google Shape;4948;p74">
                <a:extLst>
                  <a:ext uri="{FF2B5EF4-FFF2-40B4-BE49-F238E27FC236}">
                    <a16:creationId xmlns:a16="http://schemas.microsoft.com/office/drawing/2014/main" id="{C267D020-E655-472A-AAC4-1A70CC10B7CE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77" name="Google Shape;4949;p74">
                  <a:extLst>
                    <a:ext uri="{FF2B5EF4-FFF2-40B4-BE49-F238E27FC236}">
                      <a16:creationId xmlns:a16="http://schemas.microsoft.com/office/drawing/2014/main" id="{96EC212E-AD9E-4982-B814-240157E81ABB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4950;p74">
                  <a:extLst>
                    <a:ext uri="{FF2B5EF4-FFF2-40B4-BE49-F238E27FC236}">
                      <a16:creationId xmlns:a16="http://schemas.microsoft.com/office/drawing/2014/main" id="{1C007EDC-B4FE-4F4D-8737-D30D82F00BF9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4951;p74">
                <a:extLst>
                  <a:ext uri="{FF2B5EF4-FFF2-40B4-BE49-F238E27FC236}">
                    <a16:creationId xmlns:a16="http://schemas.microsoft.com/office/drawing/2014/main" id="{AE1F931A-2E5E-4C35-B584-D8DA2C02D6FD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75" name="Google Shape;4952;p74">
                  <a:extLst>
                    <a:ext uri="{FF2B5EF4-FFF2-40B4-BE49-F238E27FC236}">
                      <a16:creationId xmlns:a16="http://schemas.microsoft.com/office/drawing/2014/main" id="{04DB5B04-A937-41DC-8FC3-276452DAB473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4953;p74">
                  <a:extLst>
                    <a:ext uri="{FF2B5EF4-FFF2-40B4-BE49-F238E27FC236}">
                      <a16:creationId xmlns:a16="http://schemas.microsoft.com/office/drawing/2014/main" id="{518E6F87-9E08-473C-86EE-BEB05D9E635B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4954;p74">
                <a:extLst>
                  <a:ext uri="{FF2B5EF4-FFF2-40B4-BE49-F238E27FC236}">
                    <a16:creationId xmlns:a16="http://schemas.microsoft.com/office/drawing/2014/main" id="{2CFDBB69-1C3D-45C2-99AD-D9D4715D032C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73" name="Google Shape;4955;p74">
                  <a:extLst>
                    <a:ext uri="{FF2B5EF4-FFF2-40B4-BE49-F238E27FC236}">
                      <a16:creationId xmlns:a16="http://schemas.microsoft.com/office/drawing/2014/main" id="{B4E18240-56FF-405D-A56B-5EF32E6C528C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4956;p74">
                  <a:extLst>
                    <a:ext uri="{FF2B5EF4-FFF2-40B4-BE49-F238E27FC236}">
                      <a16:creationId xmlns:a16="http://schemas.microsoft.com/office/drawing/2014/main" id="{661A441F-41D4-4232-8C23-1506D5992DD9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4957;p74">
                <a:extLst>
                  <a:ext uri="{FF2B5EF4-FFF2-40B4-BE49-F238E27FC236}">
                    <a16:creationId xmlns:a16="http://schemas.microsoft.com/office/drawing/2014/main" id="{ADB16632-30C3-4ABF-B969-2BA0EE92B5B2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71" name="Google Shape;4958;p74">
                  <a:extLst>
                    <a:ext uri="{FF2B5EF4-FFF2-40B4-BE49-F238E27FC236}">
                      <a16:creationId xmlns:a16="http://schemas.microsoft.com/office/drawing/2014/main" id="{E1B204FE-B867-4B8D-A9A1-AB473D4D79DC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4959;p74">
                  <a:extLst>
                    <a:ext uri="{FF2B5EF4-FFF2-40B4-BE49-F238E27FC236}">
                      <a16:creationId xmlns:a16="http://schemas.microsoft.com/office/drawing/2014/main" id="{DCEF6A72-C160-4B9A-8C5D-AF4B8469A748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" name="Google Shape;4960;p74">
              <a:extLst>
                <a:ext uri="{FF2B5EF4-FFF2-40B4-BE49-F238E27FC236}">
                  <a16:creationId xmlns:a16="http://schemas.microsoft.com/office/drawing/2014/main" id="{F22F3F5D-0C76-490D-8D8F-9D8AA02D38D0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43" name="Google Shape;4961;p74">
                <a:extLst>
                  <a:ext uri="{FF2B5EF4-FFF2-40B4-BE49-F238E27FC236}">
                    <a16:creationId xmlns:a16="http://schemas.microsoft.com/office/drawing/2014/main" id="{9F498A39-5FFE-4163-B51B-7A758D6427D4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62" name="Google Shape;4962;p74">
                  <a:extLst>
                    <a:ext uri="{FF2B5EF4-FFF2-40B4-BE49-F238E27FC236}">
                      <a16:creationId xmlns:a16="http://schemas.microsoft.com/office/drawing/2014/main" id="{74017B85-154C-409A-89FE-E062AF5B09C3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4963;p74">
                  <a:extLst>
                    <a:ext uri="{FF2B5EF4-FFF2-40B4-BE49-F238E27FC236}">
                      <a16:creationId xmlns:a16="http://schemas.microsoft.com/office/drawing/2014/main" id="{71876155-5F06-4F56-A0B2-067885CFC05F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4964;p74">
                  <a:extLst>
                    <a:ext uri="{FF2B5EF4-FFF2-40B4-BE49-F238E27FC236}">
                      <a16:creationId xmlns:a16="http://schemas.microsoft.com/office/drawing/2014/main" id="{C9261B09-5D2C-4B74-9C12-34E65F91191F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4965;p74">
                  <a:extLst>
                    <a:ext uri="{FF2B5EF4-FFF2-40B4-BE49-F238E27FC236}">
                      <a16:creationId xmlns:a16="http://schemas.microsoft.com/office/drawing/2014/main" id="{6DC6E3E3-3C61-4EBC-A3DC-2F197E9E00BC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4" name="Google Shape;4966;p74">
                <a:extLst>
                  <a:ext uri="{FF2B5EF4-FFF2-40B4-BE49-F238E27FC236}">
                    <a16:creationId xmlns:a16="http://schemas.microsoft.com/office/drawing/2014/main" id="{E248DCC8-91D2-4809-B520-9D30B8325472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60" name="Google Shape;4967;p74">
                  <a:extLst>
                    <a:ext uri="{FF2B5EF4-FFF2-40B4-BE49-F238E27FC236}">
                      <a16:creationId xmlns:a16="http://schemas.microsoft.com/office/drawing/2014/main" id="{51619A07-5FFF-4B32-9016-A5B6D6895C97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4968;p74">
                  <a:extLst>
                    <a:ext uri="{FF2B5EF4-FFF2-40B4-BE49-F238E27FC236}">
                      <a16:creationId xmlns:a16="http://schemas.microsoft.com/office/drawing/2014/main" id="{1171507D-507C-47E2-9202-F25806D06945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4969;p74">
                <a:extLst>
                  <a:ext uri="{FF2B5EF4-FFF2-40B4-BE49-F238E27FC236}">
                    <a16:creationId xmlns:a16="http://schemas.microsoft.com/office/drawing/2014/main" id="{D5E33503-FEFC-45E8-AAD5-B922A616D820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58" name="Google Shape;4970;p74">
                  <a:extLst>
                    <a:ext uri="{FF2B5EF4-FFF2-40B4-BE49-F238E27FC236}">
                      <a16:creationId xmlns:a16="http://schemas.microsoft.com/office/drawing/2014/main" id="{AD9AF269-6380-40D5-8530-43877DEF75B1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4971;p74">
                  <a:extLst>
                    <a:ext uri="{FF2B5EF4-FFF2-40B4-BE49-F238E27FC236}">
                      <a16:creationId xmlns:a16="http://schemas.microsoft.com/office/drawing/2014/main" id="{9A8DE4C8-F2DC-4FE4-ADEC-62A9B5D66087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6" name="Google Shape;4972;p74">
                <a:extLst>
                  <a:ext uri="{FF2B5EF4-FFF2-40B4-BE49-F238E27FC236}">
                    <a16:creationId xmlns:a16="http://schemas.microsoft.com/office/drawing/2014/main" id="{99F72502-A78A-46E2-A7D0-B1E573C8CD1F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56" name="Google Shape;4973;p74">
                  <a:extLst>
                    <a:ext uri="{FF2B5EF4-FFF2-40B4-BE49-F238E27FC236}">
                      <a16:creationId xmlns:a16="http://schemas.microsoft.com/office/drawing/2014/main" id="{24A5F23C-A4AA-4D8A-B9F5-5090625FDAC8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4974;p74">
                  <a:extLst>
                    <a:ext uri="{FF2B5EF4-FFF2-40B4-BE49-F238E27FC236}">
                      <a16:creationId xmlns:a16="http://schemas.microsoft.com/office/drawing/2014/main" id="{33A3F416-4F71-41EE-8F0D-7CEFC2B00DD6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7" name="Google Shape;4975;p74">
                <a:extLst>
                  <a:ext uri="{FF2B5EF4-FFF2-40B4-BE49-F238E27FC236}">
                    <a16:creationId xmlns:a16="http://schemas.microsoft.com/office/drawing/2014/main" id="{6E623BA7-67D3-49E2-824F-CCB91EC2AAD3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54" name="Google Shape;4976;p74">
                  <a:extLst>
                    <a:ext uri="{FF2B5EF4-FFF2-40B4-BE49-F238E27FC236}">
                      <a16:creationId xmlns:a16="http://schemas.microsoft.com/office/drawing/2014/main" id="{AC2D1D57-E9EB-47AD-B362-3C4897A8DD5F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4977;p74">
                  <a:extLst>
                    <a:ext uri="{FF2B5EF4-FFF2-40B4-BE49-F238E27FC236}">
                      <a16:creationId xmlns:a16="http://schemas.microsoft.com/office/drawing/2014/main" id="{F9239B79-12E4-4DAE-A283-21A0270E86A9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8" name="Google Shape;4978;p74">
                <a:extLst>
                  <a:ext uri="{FF2B5EF4-FFF2-40B4-BE49-F238E27FC236}">
                    <a16:creationId xmlns:a16="http://schemas.microsoft.com/office/drawing/2014/main" id="{5A8E0999-652C-41D6-8CC8-6573B253AB37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52" name="Google Shape;4979;p74">
                  <a:extLst>
                    <a:ext uri="{FF2B5EF4-FFF2-40B4-BE49-F238E27FC236}">
                      <a16:creationId xmlns:a16="http://schemas.microsoft.com/office/drawing/2014/main" id="{1F6AB1DC-97E8-40A2-ADA2-C7C7CE64CA02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4980;p74">
                  <a:extLst>
                    <a:ext uri="{FF2B5EF4-FFF2-40B4-BE49-F238E27FC236}">
                      <a16:creationId xmlns:a16="http://schemas.microsoft.com/office/drawing/2014/main" id="{160A1E91-7110-44E9-8987-E68D54200636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9" name="Google Shape;4981;p74">
                <a:extLst>
                  <a:ext uri="{FF2B5EF4-FFF2-40B4-BE49-F238E27FC236}">
                    <a16:creationId xmlns:a16="http://schemas.microsoft.com/office/drawing/2014/main" id="{BD33CC2E-06CE-4258-8080-BB9CC4EEC199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50" name="Google Shape;4982;p74">
                  <a:extLst>
                    <a:ext uri="{FF2B5EF4-FFF2-40B4-BE49-F238E27FC236}">
                      <a16:creationId xmlns:a16="http://schemas.microsoft.com/office/drawing/2014/main" id="{6FDD983B-B47B-4A88-9873-B394DC3048C2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4983;p74">
                  <a:extLst>
                    <a:ext uri="{FF2B5EF4-FFF2-40B4-BE49-F238E27FC236}">
                      <a16:creationId xmlns:a16="http://schemas.microsoft.com/office/drawing/2014/main" id="{D88FF45E-099D-46D3-8AE7-16694998F4E3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" name="Google Shape;4984;p74">
              <a:extLst>
                <a:ext uri="{FF2B5EF4-FFF2-40B4-BE49-F238E27FC236}">
                  <a16:creationId xmlns:a16="http://schemas.microsoft.com/office/drawing/2014/main" id="{50A0C652-4D5C-40CE-9AD5-7EC5F0A4B14A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36" name="Google Shape;4985;p74">
                <a:extLst>
                  <a:ext uri="{FF2B5EF4-FFF2-40B4-BE49-F238E27FC236}">
                    <a16:creationId xmlns:a16="http://schemas.microsoft.com/office/drawing/2014/main" id="{EF342B3E-2D7D-4AB6-ACF3-64DB65FD08FF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7" name="Google Shape;4986;p74">
                <a:extLst>
                  <a:ext uri="{FF2B5EF4-FFF2-40B4-BE49-F238E27FC236}">
                    <a16:creationId xmlns:a16="http://schemas.microsoft.com/office/drawing/2014/main" id="{367458A8-C0F2-48F5-B8E3-F717834BACCA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41" name="Google Shape;4987;p74">
                  <a:extLst>
                    <a:ext uri="{FF2B5EF4-FFF2-40B4-BE49-F238E27FC236}">
                      <a16:creationId xmlns:a16="http://schemas.microsoft.com/office/drawing/2014/main" id="{B1544C36-C770-47E9-BCC3-3A7FEB69D67C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4988;p74">
                  <a:extLst>
                    <a:ext uri="{FF2B5EF4-FFF2-40B4-BE49-F238E27FC236}">
                      <a16:creationId xmlns:a16="http://schemas.microsoft.com/office/drawing/2014/main" id="{A4D500DC-5D7B-4015-9FEC-4150D9FB28AB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8" name="Google Shape;4989;p74">
                <a:extLst>
                  <a:ext uri="{FF2B5EF4-FFF2-40B4-BE49-F238E27FC236}">
                    <a16:creationId xmlns:a16="http://schemas.microsoft.com/office/drawing/2014/main" id="{2C4DBCAD-10AF-4BD3-BDE8-C68D0A3C5478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39" name="Google Shape;4990;p74">
                  <a:extLst>
                    <a:ext uri="{FF2B5EF4-FFF2-40B4-BE49-F238E27FC236}">
                      <a16:creationId xmlns:a16="http://schemas.microsoft.com/office/drawing/2014/main" id="{9FCA30DB-709E-49FA-BF60-804BA315A65F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4991;p74">
                  <a:extLst>
                    <a:ext uri="{FF2B5EF4-FFF2-40B4-BE49-F238E27FC236}">
                      <a16:creationId xmlns:a16="http://schemas.microsoft.com/office/drawing/2014/main" id="{CDE3A989-3836-422A-9E94-56C60A002742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" name="Google Shape;4992;p74">
              <a:extLst>
                <a:ext uri="{FF2B5EF4-FFF2-40B4-BE49-F238E27FC236}">
                  <a16:creationId xmlns:a16="http://schemas.microsoft.com/office/drawing/2014/main" id="{D74A66BE-D81A-47B0-A687-123436504BDA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02" name="Google Shape;4993;p74">
                <a:extLst>
                  <a:ext uri="{FF2B5EF4-FFF2-40B4-BE49-F238E27FC236}">
                    <a16:creationId xmlns:a16="http://schemas.microsoft.com/office/drawing/2014/main" id="{3DB6B755-C195-4E2A-B011-064F58EE3848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30" name="Google Shape;4994;p74">
                  <a:extLst>
                    <a:ext uri="{FF2B5EF4-FFF2-40B4-BE49-F238E27FC236}">
                      <a16:creationId xmlns:a16="http://schemas.microsoft.com/office/drawing/2014/main" id="{01845F93-4255-4FC1-9D57-B30EC65A720F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4995;p74">
                  <a:extLst>
                    <a:ext uri="{FF2B5EF4-FFF2-40B4-BE49-F238E27FC236}">
                      <a16:creationId xmlns:a16="http://schemas.microsoft.com/office/drawing/2014/main" id="{A82D237F-D33C-458B-BC98-F64BC16EDF3F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4996;p74">
                  <a:extLst>
                    <a:ext uri="{FF2B5EF4-FFF2-40B4-BE49-F238E27FC236}">
                      <a16:creationId xmlns:a16="http://schemas.microsoft.com/office/drawing/2014/main" id="{1628B64C-B2BF-4501-9B9B-B7345668DC7F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4997;p74">
                  <a:extLst>
                    <a:ext uri="{FF2B5EF4-FFF2-40B4-BE49-F238E27FC236}">
                      <a16:creationId xmlns:a16="http://schemas.microsoft.com/office/drawing/2014/main" id="{77693B5D-A15D-4FD9-B82E-FBBDD6432529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4998;p74">
                  <a:extLst>
                    <a:ext uri="{FF2B5EF4-FFF2-40B4-BE49-F238E27FC236}">
                      <a16:creationId xmlns:a16="http://schemas.microsoft.com/office/drawing/2014/main" id="{E4BBB6FF-87B8-4A89-BDA8-3B390FB4084C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4999;p74">
                  <a:extLst>
                    <a:ext uri="{FF2B5EF4-FFF2-40B4-BE49-F238E27FC236}">
                      <a16:creationId xmlns:a16="http://schemas.microsoft.com/office/drawing/2014/main" id="{368E4560-9201-4DDC-8BAD-A584C86E2B65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3" name="Google Shape;5000;p74">
                <a:extLst>
                  <a:ext uri="{FF2B5EF4-FFF2-40B4-BE49-F238E27FC236}">
                    <a16:creationId xmlns:a16="http://schemas.microsoft.com/office/drawing/2014/main" id="{E9B4DACD-AE5F-47FE-BE25-C0FFEBA6FAF0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28" name="Google Shape;5001;p74">
                  <a:extLst>
                    <a:ext uri="{FF2B5EF4-FFF2-40B4-BE49-F238E27FC236}">
                      <a16:creationId xmlns:a16="http://schemas.microsoft.com/office/drawing/2014/main" id="{6EB9DD56-911E-4F20-806C-B650E87CCA7D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5002;p74">
                  <a:extLst>
                    <a:ext uri="{FF2B5EF4-FFF2-40B4-BE49-F238E27FC236}">
                      <a16:creationId xmlns:a16="http://schemas.microsoft.com/office/drawing/2014/main" id="{6497C2F4-A1DB-4D15-831D-1C75B91AB0BC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" name="Google Shape;5003;p74">
                <a:extLst>
                  <a:ext uri="{FF2B5EF4-FFF2-40B4-BE49-F238E27FC236}">
                    <a16:creationId xmlns:a16="http://schemas.microsoft.com/office/drawing/2014/main" id="{01541886-58CF-41DB-B668-0FDECFE11EC9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26" name="Google Shape;5004;p74">
                  <a:extLst>
                    <a:ext uri="{FF2B5EF4-FFF2-40B4-BE49-F238E27FC236}">
                      <a16:creationId xmlns:a16="http://schemas.microsoft.com/office/drawing/2014/main" id="{F161F307-F9C5-4FA3-BBC0-93271B55A850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5005;p74">
                  <a:extLst>
                    <a:ext uri="{FF2B5EF4-FFF2-40B4-BE49-F238E27FC236}">
                      <a16:creationId xmlns:a16="http://schemas.microsoft.com/office/drawing/2014/main" id="{8C45BE30-05D0-4F22-8F96-95B51A512435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" name="Google Shape;5006;p74">
                <a:extLst>
                  <a:ext uri="{FF2B5EF4-FFF2-40B4-BE49-F238E27FC236}">
                    <a16:creationId xmlns:a16="http://schemas.microsoft.com/office/drawing/2014/main" id="{512D3BA8-B0D5-4317-A62F-9D6DD6094D68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24" name="Google Shape;5007;p74">
                  <a:extLst>
                    <a:ext uri="{FF2B5EF4-FFF2-40B4-BE49-F238E27FC236}">
                      <a16:creationId xmlns:a16="http://schemas.microsoft.com/office/drawing/2014/main" id="{0185F98A-5A86-4CC9-8A7B-B001B2F067C5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5008;p74">
                  <a:extLst>
                    <a:ext uri="{FF2B5EF4-FFF2-40B4-BE49-F238E27FC236}">
                      <a16:creationId xmlns:a16="http://schemas.microsoft.com/office/drawing/2014/main" id="{A44A04A7-43FC-40F1-AB00-0A56F26847AC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5009;p74">
                <a:extLst>
                  <a:ext uri="{FF2B5EF4-FFF2-40B4-BE49-F238E27FC236}">
                    <a16:creationId xmlns:a16="http://schemas.microsoft.com/office/drawing/2014/main" id="{64B71110-832A-4964-81DC-2203861918D9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22" name="Google Shape;5010;p74">
                  <a:extLst>
                    <a:ext uri="{FF2B5EF4-FFF2-40B4-BE49-F238E27FC236}">
                      <a16:creationId xmlns:a16="http://schemas.microsoft.com/office/drawing/2014/main" id="{73724645-81B5-4623-8DE0-9BD3BC49518C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5011;p74">
                  <a:extLst>
                    <a:ext uri="{FF2B5EF4-FFF2-40B4-BE49-F238E27FC236}">
                      <a16:creationId xmlns:a16="http://schemas.microsoft.com/office/drawing/2014/main" id="{D5A31355-C93A-4C66-97BF-3C2DFF4A13B6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7" name="Google Shape;5012;p74">
                <a:extLst>
                  <a:ext uri="{FF2B5EF4-FFF2-40B4-BE49-F238E27FC236}">
                    <a16:creationId xmlns:a16="http://schemas.microsoft.com/office/drawing/2014/main" id="{96E176CD-BF57-4A8E-8C42-43739FA1D4B0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20" name="Google Shape;5013;p74">
                  <a:extLst>
                    <a:ext uri="{FF2B5EF4-FFF2-40B4-BE49-F238E27FC236}">
                      <a16:creationId xmlns:a16="http://schemas.microsoft.com/office/drawing/2014/main" id="{412EB2DD-6B25-4332-879E-31D18B23A949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5014;p74">
                  <a:extLst>
                    <a:ext uri="{FF2B5EF4-FFF2-40B4-BE49-F238E27FC236}">
                      <a16:creationId xmlns:a16="http://schemas.microsoft.com/office/drawing/2014/main" id="{9C74E457-55EB-4E05-975B-89041C569EA5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" name="Google Shape;5015;p74">
                <a:extLst>
                  <a:ext uri="{FF2B5EF4-FFF2-40B4-BE49-F238E27FC236}">
                    <a16:creationId xmlns:a16="http://schemas.microsoft.com/office/drawing/2014/main" id="{B4861B8D-06E4-4262-840D-3B8B94F9D86F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18" name="Google Shape;5016;p74">
                  <a:extLst>
                    <a:ext uri="{FF2B5EF4-FFF2-40B4-BE49-F238E27FC236}">
                      <a16:creationId xmlns:a16="http://schemas.microsoft.com/office/drawing/2014/main" id="{F8549804-300D-4240-A5BE-A7E14B38C94D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5017;p74">
                  <a:extLst>
                    <a:ext uri="{FF2B5EF4-FFF2-40B4-BE49-F238E27FC236}">
                      <a16:creationId xmlns:a16="http://schemas.microsoft.com/office/drawing/2014/main" id="{E62243E2-6E3C-44CF-8D58-E39878A55115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9" name="Google Shape;5018;p74">
                <a:extLst>
                  <a:ext uri="{FF2B5EF4-FFF2-40B4-BE49-F238E27FC236}">
                    <a16:creationId xmlns:a16="http://schemas.microsoft.com/office/drawing/2014/main" id="{D0562C7A-10DA-4D1B-8FAA-A2AAE9D56A15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16" name="Google Shape;5019;p74">
                  <a:extLst>
                    <a:ext uri="{FF2B5EF4-FFF2-40B4-BE49-F238E27FC236}">
                      <a16:creationId xmlns:a16="http://schemas.microsoft.com/office/drawing/2014/main" id="{E382B556-B6C1-43DD-A208-B54A11DD6EC2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5020;p74">
                  <a:extLst>
                    <a:ext uri="{FF2B5EF4-FFF2-40B4-BE49-F238E27FC236}">
                      <a16:creationId xmlns:a16="http://schemas.microsoft.com/office/drawing/2014/main" id="{C4265637-4F87-484F-A52A-DC28C5CD75C1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0" name="Google Shape;5021;p74">
                <a:extLst>
                  <a:ext uri="{FF2B5EF4-FFF2-40B4-BE49-F238E27FC236}">
                    <a16:creationId xmlns:a16="http://schemas.microsoft.com/office/drawing/2014/main" id="{6E254A14-F183-471C-A80A-66A35516A6D5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14" name="Google Shape;5022;p74">
                  <a:extLst>
                    <a:ext uri="{FF2B5EF4-FFF2-40B4-BE49-F238E27FC236}">
                      <a16:creationId xmlns:a16="http://schemas.microsoft.com/office/drawing/2014/main" id="{E6E373F9-7F24-45DE-8E94-34FE4BB3BF3C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5023;p74">
                  <a:extLst>
                    <a:ext uri="{FF2B5EF4-FFF2-40B4-BE49-F238E27FC236}">
                      <a16:creationId xmlns:a16="http://schemas.microsoft.com/office/drawing/2014/main" id="{7AEA78D3-7324-4D69-AFB4-B209CBF5A57E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" name="Google Shape;5024;p74">
                <a:extLst>
                  <a:ext uri="{FF2B5EF4-FFF2-40B4-BE49-F238E27FC236}">
                    <a16:creationId xmlns:a16="http://schemas.microsoft.com/office/drawing/2014/main" id="{CAADA1A1-558B-480B-8409-903EF9E14C6C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12" name="Google Shape;5025;p74">
                  <a:extLst>
                    <a:ext uri="{FF2B5EF4-FFF2-40B4-BE49-F238E27FC236}">
                      <a16:creationId xmlns:a16="http://schemas.microsoft.com/office/drawing/2014/main" id="{803DA222-613F-465B-9E2D-A764E06725AE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5026;p74">
                  <a:extLst>
                    <a:ext uri="{FF2B5EF4-FFF2-40B4-BE49-F238E27FC236}">
                      <a16:creationId xmlns:a16="http://schemas.microsoft.com/office/drawing/2014/main" id="{72999A81-6803-47C7-BC8D-C65138780AD6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5027;p74">
              <a:extLst>
                <a:ext uri="{FF2B5EF4-FFF2-40B4-BE49-F238E27FC236}">
                  <a16:creationId xmlns:a16="http://schemas.microsoft.com/office/drawing/2014/main" id="{89AB9930-3B27-4750-B675-D8BA8195CDC9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45" name="Google Shape;5028;p74">
                <a:extLst>
                  <a:ext uri="{FF2B5EF4-FFF2-40B4-BE49-F238E27FC236}">
                    <a16:creationId xmlns:a16="http://schemas.microsoft.com/office/drawing/2014/main" id="{87B3D17F-9BE2-4E63-80B0-2CB2DEC29304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85" name="Google Shape;5029;p74">
                  <a:extLst>
                    <a:ext uri="{FF2B5EF4-FFF2-40B4-BE49-F238E27FC236}">
                      <a16:creationId xmlns:a16="http://schemas.microsoft.com/office/drawing/2014/main" id="{7042AB11-F12E-4AA6-9B23-966DADD6633E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5030;p74">
                  <a:extLst>
                    <a:ext uri="{FF2B5EF4-FFF2-40B4-BE49-F238E27FC236}">
                      <a16:creationId xmlns:a16="http://schemas.microsoft.com/office/drawing/2014/main" id="{09DACDF2-46CB-4E45-B2ED-73DE56063C1D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5031;p74">
                  <a:extLst>
                    <a:ext uri="{FF2B5EF4-FFF2-40B4-BE49-F238E27FC236}">
                      <a16:creationId xmlns:a16="http://schemas.microsoft.com/office/drawing/2014/main" id="{FF62CBEB-5D6E-4E79-8FA5-FA79925E3AA3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5032;p74">
                  <a:extLst>
                    <a:ext uri="{FF2B5EF4-FFF2-40B4-BE49-F238E27FC236}">
                      <a16:creationId xmlns:a16="http://schemas.microsoft.com/office/drawing/2014/main" id="{7ECF5736-D2BD-42A0-B0FB-F1A316A74A18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5033;p74">
                  <a:extLst>
                    <a:ext uri="{FF2B5EF4-FFF2-40B4-BE49-F238E27FC236}">
                      <a16:creationId xmlns:a16="http://schemas.microsoft.com/office/drawing/2014/main" id="{D143377E-C9D3-4D16-88F9-50D02ED0FA6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5034;p74">
                  <a:extLst>
                    <a:ext uri="{FF2B5EF4-FFF2-40B4-BE49-F238E27FC236}">
                      <a16:creationId xmlns:a16="http://schemas.microsoft.com/office/drawing/2014/main" id="{3EA18B4D-B8FD-471A-912A-CFBD4D77CB92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5035;p74">
                  <a:extLst>
                    <a:ext uri="{FF2B5EF4-FFF2-40B4-BE49-F238E27FC236}">
                      <a16:creationId xmlns:a16="http://schemas.microsoft.com/office/drawing/2014/main" id="{A6E79CE4-5878-4864-A51A-74C75EBD5B96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5036;p74">
                  <a:extLst>
                    <a:ext uri="{FF2B5EF4-FFF2-40B4-BE49-F238E27FC236}">
                      <a16:creationId xmlns:a16="http://schemas.microsoft.com/office/drawing/2014/main" id="{8F9C00C4-0340-40C0-9294-B936BE7BD122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5037;p74">
                  <a:extLst>
                    <a:ext uri="{FF2B5EF4-FFF2-40B4-BE49-F238E27FC236}">
                      <a16:creationId xmlns:a16="http://schemas.microsoft.com/office/drawing/2014/main" id="{7F2EBED9-0530-4645-BD3D-DC65E88A35F4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5038;p74">
                  <a:extLst>
                    <a:ext uri="{FF2B5EF4-FFF2-40B4-BE49-F238E27FC236}">
                      <a16:creationId xmlns:a16="http://schemas.microsoft.com/office/drawing/2014/main" id="{49E0F4AF-15F6-457D-A11D-793453483011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5039;p74">
                  <a:extLst>
                    <a:ext uri="{FF2B5EF4-FFF2-40B4-BE49-F238E27FC236}">
                      <a16:creationId xmlns:a16="http://schemas.microsoft.com/office/drawing/2014/main" id="{8453AA60-DAB5-40AB-878A-32CE4DA455AB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5040;p74">
                  <a:extLst>
                    <a:ext uri="{FF2B5EF4-FFF2-40B4-BE49-F238E27FC236}">
                      <a16:creationId xmlns:a16="http://schemas.microsoft.com/office/drawing/2014/main" id="{4AAC3C2F-B34F-400C-9F2B-A2B6FADD8407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5041;p74">
                  <a:extLst>
                    <a:ext uri="{FF2B5EF4-FFF2-40B4-BE49-F238E27FC236}">
                      <a16:creationId xmlns:a16="http://schemas.microsoft.com/office/drawing/2014/main" id="{EBFABAAD-241E-4A43-BD62-7DA6EEC815B3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5042;p74">
                  <a:extLst>
                    <a:ext uri="{FF2B5EF4-FFF2-40B4-BE49-F238E27FC236}">
                      <a16:creationId xmlns:a16="http://schemas.microsoft.com/office/drawing/2014/main" id="{234A695B-3345-4F8D-9839-EFCB5560ECBF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5043;p74">
                  <a:extLst>
                    <a:ext uri="{FF2B5EF4-FFF2-40B4-BE49-F238E27FC236}">
                      <a16:creationId xmlns:a16="http://schemas.microsoft.com/office/drawing/2014/main" id="{9B5DE64B-46D0-4BC7-81FA-6517868A0DB4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5044;p74">
                  <a:extLst>
                    <a:ext uri="{FF2B5EF4-FFF2-40B4-BE49-F238E27FC236}">
                      <a16:creationId xmlns:a16="http://schemas.microsoft.com/office/drawing/2014/main" id="{7492CCDA-562C-47EB-B8B0-8FD2497A74F7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5045;p74">
                  <a:extLst>
                    <a:ext uri="{FF2B5EF4-FFF2-40B4-BE49-F238E27FC236}">
                      <a16:creationId xmlns:a16="http://schemas.microsoft.com/office/drawing/2014/main" id="{79D41C29-2F08-4F99-A631-6153B38FA310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" name="Google Shape;5046;p74">
                <a:extLst>
                  <a:ext uri="{FF2B5EF4-FFF2-40B4-BE49-F238E27FC236}">
                    <a16:creationId xmlns:a16="http://schemas.microsoft.com/office/drawing/2014/main" id="{4A07D74F-D7AF-498D-B6DD-4D236DFCB598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83" name="Google Shape;5047;p74">
                  <a:extLst>
                    <a:ext uri="{FF2B5EF4-FFF2-40B4-BE49-F238E27FC236}">
                      <a16:creationId xmlns:a16="http://schemas.microsoft.com/office/drawing/2014/main" id="{4E6CB84F-FB23-4403-B584-2D840BB4DC04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5048;p74">
                  <a:extLst>
                    <a:ext uri="{FF2B5EF4-FFF2-40B4-BE49-F238E27FC236}">
                      <a16:creationId xmlns:a16="http://schemas.microsoft.com/office/drawing/2014/main" id="{1FB412ED-1214-46B6-9E35-8F1E8216BBB4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" name="Google Shape;5049;p74">
                <a:extLst>
                  <a:ext uri="{FF2B5EF4-FFF2-40B4-BE49-F238E27FC236}">
                    <a16:creationId xmlns:a16="http://schemas.microsoft.com/office/drawing/2014/main" id="{E54F61EE-2A8F-4A8A-9632-AA7711CC5F02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81" name="Google Shape;5050;p74">
                  <a:extLst>
                    <a:ext uri="{FF2B5EF4-FFF2-40B4-BE49-F238E27FC236}">
                      <a16:creationId xmlns:a16="http://schemas.microsoft.com/office/drawing/2014/main" id="{19B6A13A-6682-42FD-ABCC-23C4948A0E0B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5051;p74">
                  <a:extLst>
                    <a:ext uri="{FF2B5EF4-FFF2-40B4-BE49-F238E27FC236}">
                      <a16:creationId xmlns:a16="http://schemas.microsoft.com/office/drawing/2014/main" id="{DF7898E5-A1C7-4ADA-924D-BD2F9635F44A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" name="Google Shape;5052;p74">
                <a:extLst>
                  <a:ext uri="{FF2B5EF4-FFF2-40B4-BE49-F238E27FC236}">
                    <a16:creationId xmlns:a16="http://schemas.microsoft.com/office/drawing/2014/main" id="{07A54482-640B-4D45-8FF7-2D14D80299D5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79" name="Google Shape;5053;p74">
                  <a:extLst>
                    <a:ext uri="{FF2B5EF4-FFF2-40B4-BE49-F238E27FC236}">
                      <a16:creationId xmlns:a16="http://schemas.microsoft.com/office/drawing/2014/main" id="{03FBE5EE-9A2E-4E43-9F93-F15266E6BDA7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5054;p74">
                  <a:extLst>
                    <a:ext uri="{FF2B5EF4-FFF2-40B4-BE49-F238E27FC236}">
                      <a16:creationId xmlns:a16="http://schemas.microsoft.com/office/drawing/2014/main" id="{BA8C4863-FA7E-41AB-97F6-5CAC75203260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" name="Google Shape;5055;p74">
                <a:extLst>
                  <a:ext uri="{FF2B5EF4-FFF2-40B4-BE49-F238E27FC236}">
                    <a16:creationId xmlns:a16="http://schemas.microsoft.com/office/drawing/2014/main" id="{AE8E2E3C-96F1-4B1A-8D1C-1F92C12E3532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77" name="Google Shape;5056;p74">
                  <a:extLst>
                    <a:ext uri="{FF2B5EF4-FFF2-40B4-BE49-F238E27FC236}">
                      <a16:creationId xmlns:a16="http://schemas.microsoft.com/office/drawing/2014/main" id="{8F3983BA-37F7-4F20-A5E5-D0346EC1B595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5057;p74">
                  <a:extLst>
                    <a:ext uri="{FF2B5EF4-FFF2-40B4-BE49-F238E27FC236}">
                      <a16:creationId xmlns:a16="http://schemas.microsoft.com/office/drawing/2014/main" id="{CD9E73E6-38AF-4CA0-9B76-0A220CB4B877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5058;p74">
                <a:extLst>
                  <a:ext uri="{FF2B5EF4-FFF2-40B4-BE49-F238E27FC236}">
                    <a16:creationId xmlns:a16="http://schemas.microsoft.com/office/drawing/2014/main" id="{FA98AB8B-FBAE-4715-863D-B5C6CA34552E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75" name="Google Shape;5059;p74">
                  <a:extLst>
                    <a:ext uri="{FF2B5EF4-FFF2-40B4-BE49-F238E27FC236}">
                      <a16:creationId xmlns:a16="http://schemas.microsoft.com/office/drawing/2014/main" id="{53FC00C6-A18F-45AC-ACA0-902A5CD73ADF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5060;p74">
                  <a:extLst>
                    <a:ext uri="{FF2B5EF4-FFF2-40B4-BE49-F238E27FC236}">
                      <a16:creationId xmlns:a16="http://schemas.microsoft.com/office/drawing/2014/main" id="{A4495705-52CC-4675-B854-C671149DF250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5061;p74">
                <a:extLst>
                  <a:ext uri="{FF2B5EF4-FFF2-40B4-BE49-F238E27FC236}">
                    <a16:creationId xmlns:a16="http://schemas.microsoft.com/office/drawing/2014/main" id="{EBEF82AA-BC77-443E-B98B-E7B3F42C248A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73" name="Google Shape;5062;p74">
                  <a:extLst>
                    <a:ext uri="{FF2B5EF4-FFF2-40B4-BE49-F238E27FC236}">
                      <a16:creationId xmlns:a16="http://schemas.microsoft.com/office/drawing/2014/main" id="{91129D36-4063-4C60-BD74-0573151E1244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5063;p74">
                  <a:extLst>
                    <a:ext uri="{FF2B5EF4-FFF2-40B4-BE49-F238E27FC236}">
                      <a16:creationId xmlns:a16="http://schemas.microsoft.com/office/drawing/2014/main" id="{6BD35282-B68F-432A-8F05-5E01FE927A76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2" name="Google Shape;5064;p74">
                <a:extLst>
                  <a:ext uri="{FF2B5EF4-FFF2-40B4-BE49-F238E27FC236}">
                    <a16:creationId xmlns:a16="http://schemas.microsoft.com/office/drawing/2014/main" id="{2128D0A8-BE13-4F09-AF02-0ABFCFC5EDA5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71" name="Google Shape;5065;p74">
                  <a:extLst>
                    <a:ext uri="{FF2B5EF4-FFF2-40B4-BE49-F238E27FC236}">
                      <a16:creationId xmlns:a16="http://schemas.microsoft.com/office/drawing/2014/main" id="{D57C3BA0-6A0B-42CB-8B61-091BEE3DAA3E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5066;p74">
                  <a:extLst>
                    <a:ext uri="{FF2B5EF4-FFF2-40B4-BE49-F238E27FC236}">
                      <a16:creationId xmlns:a16="http://schemas.microsoft.com/office/drawing/2014/main" id="{F4758CB6-7206-41EB-A629-62F5FAD5A8BA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" name="Google Shape;5067;p74">
                <a:extLst>
                  <a:ext uri="{FF2B5EF4-FFF2-40B4-BE49-F238E27FC236}">
                    <a16:creationId xmlns:a16="http://schemas.microsoft.com/office/drawing/2014/main" id="{5F19A356-8A60-42A6-BDD9-3EC50D90DF7C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69" name="Google Shape;5068;p74">
                  <a:extLst>
                    <a:ext uri="{FF2B5EF4-FFF2-40B4-BE49-F238E27FC236}">
                      <a16:creationId xmlns:a16="http://schemas.microsoft.com/office/drawing/2014/main" id="{F639E45F-0873-41A3-89F9-60400B616395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5069;p74">
                  <a:extLst>
                    <a:ext uri="{FF2B5EF4-FFF2-40B4-BE49-F238E27FC236}">
                      <a16:creationId xmlns:a16="http://schemas.microsoft.com/office/drawing/2014/main" id="{C5DDE674-C3C7-405B-AB06-CD0D2A1BD634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4" name="Google Shape;5070;p74">
                <a:extLst>
                  <a:ext uri="{FF2B5EF4-FFF2-40B4-BE49-F238E27FC236}">
                    <a16:creationId xmlns:a16="http://schemas.microsoft.com/office/drawing/2014/main" id="{6618D63C-59C8-4A2A-82A2-6D6199E148ED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67" name="Google Shape;5071;p74">
                  <a:extLst>
                    <a:ext uri="{FF2B5EF4-FFF2-40B4-BE49-F238E27FC236}">
                      <a16:creationId xmlns:a16="http://schemas.microsoft.com/office/drawing/2014/main" id="{8EF5D2EF-EBFE-4B41-8A55-E7DE4E63E2E9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5072;p74">
                  <a:extLst>
                    <a:ext uri="{FF2B5EF4-FFF2-40B4-BE49-F238E27FC236}">
                      <a16:creationId xmlns:a16="http://schemas.microsoft.com/office/drawing/2014/main" id="{31BA4EFE-9B37-4FE7-9268-035A6C9B5D01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" name="Google Shape;5073;p74">
                <a:extLst>
                  <a:ext uri="{FF2B5EF4-FFF2-40B4-BE49-F238E27FC236}">
                    <a16:creationId xmlns:a16="http://schemas.microsoft.com/office/drawing/2014/main" id="{72D0D713-41D2-410C-BF71-F4DDE6E09C5D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65" name="Google Shape;5074;p74">
                  <a:extLst>
                    <a:ext uri="{FF2B5EF4-FFF2-40B4-BE49-F238E27FC236}">
                      <a16:creationId xmlns:a16="http://schemas.microsoft.com/office/drawing/2014/main" id="{8BD6FEFB-1A2B-4543-A439-1509BBA8BDF3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5075;p74">
                  <a:extLst>
                    <a:ext uri="{FF2B5EF4-FFF2-40B4-BE49-F238E27FC236}">
                      <a16:creationId xmlns:a16="http://schemas.microsoft.com/office/drawing/2014/main" id="{30FCE358-5FF9-4B86-88BC-18B1773137DF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5076;p74">
                <a:extLst>
                  <a:ext uri="{FF2B5EF4-FFF2-40B4-BE49-F238E27FC236}">
                    <a16:creationId xmlns:a16="http://schemas.microsoft.com/office/drawing/2014/main" id="{5AAC54A3-85C7-44F4-B384-4A958CEE0BBC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63" name="Google Shape;5077;p74">
                  <a:extLst>
                    <a:ext uri="{FF2B5EF4-FFF2-40B4-BE49-F238E27FC236}">
                      <a16:creationId xmlns:a16="http://schemas.microsoft.com/office/drawing/2014/main" id="{4E5C0F3A-D2AB-4DE5-97C7-358BC3F930A5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5078;p74">
                  <a:extLst>
                    <a:ext uri="{FF2B5EF4-FFF2-40B4-BE49-F238E27FC236}">
                      <a16:creationId xmlns:a16="http://schemas.microsoft.com/office/drawing/2014/main" id="{AAC813AB-F500-4E76-AEC6-B095EF0EBB7F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" name="Google Shape;5079;p74">
                <a:extLst>
                  <a:ext uri="{FF2B5EF4-FFF2-40B4-BE49-F238E27FC236}">
                    <a16:creationId xmlns:a16="http://schemas.microsoft.com/office/drawing/2014/main" id="{CA625461-D919-4EE6-9C00-6189A2BCAA85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61" name="Google Shape;5080;p74">
                  <a:extLst>
                    <a:ext uri="{FF2B5EF4-FFF2-40B4-BE49-F238E27FC236}">
                      <a16:creationId xmlns:a16="http://schemas.microsoft.com/office/drawing/2014/main" id="{D6C7781B-E06D-4EB2-B7E8-C60954337429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5081;p74">
                  <a:extLst>
                    <a:ext uri="{FF2B5EF4-FFF2-40B4-BE49-F238E27FC236}">
                      <a16:creationId xmlns:a16="http://schemas.microsoft.com/office/drawing/2014/main" id="{7EAB99EA-ECDC-4D37-B964-88933E23AFB5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" name="Google Shape;5082;p74">
                <a:extLst>
                  <a:ext uri="{FF2B5EF4-FFF2-40B4-BE49-F238E27FC236}">
                    <a16:creationId xmlns:a16="http://schemas.microsoft.com/office/drawing/2014/main" id="{898FA879-4320-4475-B417-2116DBF7480D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59" name="Google Shape;5083;p74">
                  <a:extLst>
                    <a:ext uri="{FF2B5EF4-FFF2-40B4-BE49-F238E27FC236}">
                      <a16:creationId xmlns:a16="http://schemas.microsoft.com/office/drawing/2014/main" id="{74382C3E-8867-49DD-A292-3BF6465AB6B4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5084;p74">
                  <a:extLst>
                    <a:ext uri="{FF2B5EF4-FFF2-40B4-BE49-F238E27FC236}">
                      <a16:creationId xmlns:a16="http://schemas.microsoft.com/office/drawing/2014/main" id="{5B8432E9-8608-43A4-8C9A-1C2C92FCE3FE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" name="Google Shape;5085;p74">
              <a:extLst>
                <a:ext uri="{FF2B5EF4-FFF2-40B4-BE49-F238E27FC236}">
                  <a16:creationId xmlns:a16="http://schemas.microsoft.com/office/drawing/2014/main" id="{6F37D62A-2C05-481D-AAF6-CA3C140E3C34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25" name="Google Shape;5086;p74">
                <a:extLst>
                  <a:ext uri="{FF2B5EF4-FFF2-40B4-BE49-F238E27FC236}">
                    <a16:creationId xmlns:a16="http://schemas.microsoft.com/office/drawing/2014/main" id="{1C991C69-D99C-4EBB-B0B9-C0C46A3F6BBF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6" name="Google Shape;5087;p74">
                <a:extLst>
                  <a:ext uri="{FF2B5EF4-FFF2-40B4-BE49-F238E27FC236}">
                    <a16:creationId xmlns:a16="http://schemas.microsoft.com/office/drawing/2014/main" id="{46F1F7C0-45A5-4B74-AE8B-84D567879A55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44" name="Google Shape;5088;p74">
                  <a:extLst>
                    <a:ext uri="{FF2B5EF4-FFF2-40B4-BE49-F238E27FC236}">
                      <a16:creationId xmlns:a16="http://schemas.microsoft.com/office/drawing/2014/main" id="{78E75462-BDE5-4322-A2B8-82083317BB80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089;p74">
                  <a:extLst>
                    <a:ext uri="{FF2B5EF4-FFF2-40B4-BE49-F238E27FC236}">
                      <a16:creationId xmlns:a16="http://schemas.microsoft.com/office/drawing/2014/main" id="{50A47DDB-4BFF-48A3-9D63-D96BEE9A3429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6" name="Google Shape;5090;p74">
                  <a:extLst>
                    <a:ext uri="{FF2B5EF4-FFF2-40B4-BE49-F238E27FC236}">
                      <a16:creationId xmlns:a16="http://schemas.microsoft.com/office/drawing/2014/main" id="{A2E88E94-2748-482C-B834-0C1C5CF030D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47" name="Google Shape;5091;p74">
                    <a:extLst>
                      <a:ext uri="{FF2B5EF4-FFF2-40B4-BE49-F238E27FC236}">
                        <a16:creationId xmlns:a16="http://schemas.microsoft.com/office/drawing/2014/main" id="{C206D648-C2F8-43BF-B6E7-5DB5A0B8EB10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092;p74">
                    <a:extLst>
                      <a:ext uri="{FF2B5EF4-FFF2-40B4-BE49-F238E27FC236}">
                        <a16:creationId xmlns:a16="http://schemas.microsoft.com/office/drawing/2014/main" id="{32EA5AF7-69F2-40AE-9578-AA29A24E34B7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49" name="Google Shape;5093;p74">
                    <a:extLst>
                      <a:ext uri="{FF2B5EF4-FFF2-40B4-BE49-F238E27FC236}">
                        <a16:creationId xmlns:a16="http://schemas.microsoft.com/office/drawing/2014/main" id="{E143691C-F28E-4F4D-8CC5-95DC363B2BC9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50" name="Google Shape;5094;p74">
                      <a:extLst>
                        <a:ext uri="{FF2B5EF4-FFF2-40B4-BE49-F238E27FC236}">
                          <a16:creationId xmlns:a16="http://schemas.microsoft.com/office/drawing/2014/main" id="{70038336-08D4-4B85-ACF5-81A2A82EA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1" name="Google Shape;5095;p74">
                      <a:extLst>
                        <a:ext uri="{FF2B5EF4-FFF2-40B4-BE49-F238E27FC236}">
                          <a16:creationId xmlns:a16="http://schemas.microsoft.com/office/drawing/2014/main" id="{AEC8B59E-1FB4-4582-AA4A-B050DD4FE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2" name="Google Shape;5096;p74">
                      <a:extLst>
                        <a:ext uri="{FF2B5EF4-FFF2-40B4-BE49-F238E27FC236}">
                          <a16:creationId xmlns:a16="http://schemas.microsoft.com/office/drawing/2014/main" id="{EB86351E-25A0-4DB6-961E-074B1A873A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3" name="Google Shape;5097;p74">
                      <a:extLst>
                        <a:ext uri="{FF2B5EF4-FFF2-40B4-BE49-F238E27FC236}">
                          <a16:creationId xmlns:a16="http://schemas.microsoft.com/office/drawing/2014/main" id="{7339CA53-39D6-4590-89B3-DE0616BD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4" name="Google Shape;5098;p74">
                      <a:extLst>
                        <a:ext uri="{FF2B5EF4-FFF2-40B4-BE49-F238E27FC236}">
                          <a16:creationId xmlns:a16="http://schemas.microsoft.com/office/drawing/2014/main" id="{9A1B837F-0AB9-48B5-B9A3-59911FC7ED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5" name="Google Shape;5099;p74">
                      <a:extLst>
                        <a:ext uri="{FF2B5EF4-FFF2-40B4-BE49-F238E27FC236}">
                          <a16:creationId xmlns:a16="http://schemas.microsoft.com/office/drawing/2014/main" id="{A465E4F8-E7A6-4423-B206-36E1826EE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6" name="Google Shape;5100;p74">
                      <a:extLst>
                        <a:ext uri="{FF2B5EF4-FFF2-40B4-BE49-F238E27FC236}">
                          <a16:creationId xmlns:a16="http://schemas.microsoft.com/office/drawing/2014/main" id="{7827EB00-7AB9-4FF7-AC52-C36E1603FD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7" name="Google Shape;5101;p74">
                      <a:extLst>
                        <a:ext uri="{FF2B5EF4-FFF2-40B4-BE49-F238E27FC236}">
                          <a16:creationId xmlns:a16="http://schemas.microsoft.com/office/drawing/2014/main" id="{547308D2-3202-4563-A135-20CC73E74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58" name="Google Shape;5102;p74">
                      <a:extLst>
                        <a:ext uri="{FF2B5EF4-FFF2-40B4-BE49-F238E27FC236}">
                          <a16:creationId xmlns:a16="http://schemas.microsoft.com/office/drawing/2014/main" id="{BDF87A5D-12D5-4C93-A08E-057F7DFAA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59" name="Google Shape;5103;p74">
                        <a:extLst>
                          <a:ext uri="{FF2B5EF4-FFF2-40B4-BE49-F238E27FC236}">
                            <a16:creationId xmlns:a16="http://schemas.microsoft.com/office/drawing/2014/main" id="{F755BFE9-FA5C-445D-99ED-847ADF115A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5104;p74">
                        <a:extLst>
                          <a:ext uri="{FF2B5EF4-FFF2-40B4-BE49-F238E27FC236}">
                            <a16:creationId xmlns:a16="http://schemas.microsoft.com/office/drawing/2014/main" id="{35453E6E-3B95-4D98-B690-48A9C9CC6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5105;p74">
                        <a:extLst>
                          <a:ext uri="{FF2B5EF4-FFF2-40B4-BE49-F238E27FC236}">
                            <a16:creationId xmlns:a16="http://schemas.microsoft.com/office/drawing/2014/main" id="{4882E9B7-511C-4583-840D-97021FFC1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5106;p74">
                        <a:extLst>
                          <a:ext uri="{FF2B5EF4-FFF2-40B4-BE49-F238E27FC236}">
                            <a16:creationId xmlns:a16="http://schemas.microsoft.com/office/drawing/2014/main" id="{4065811E-AF87-464C-9530-FA4099B3A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5107;p74">
                        <a:extLst>
                          <a:ext uri="{FF2B5EF4-FFF2-40B4-BE49-F238E27FC236}">
                            <a16:creationId xmlns:a16="http://schemas.microsoft.com/office/drawing/2014/main" id="{4BB646B8-6A9C-47EF-8FF7-85BF075DD9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5108;p74">
                        <a:extLst>
                          <a:ext uri="{FF2B5EF4-FFF2-40B4-BE49-F238E27FC236}">
                            <a16:creationId xmlns:a16="http://schemas.microsoft.com/office/drawing/2014/main" id="{B525E8F3-1B99-4FBA-BE82-C836C44593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5109;p74">
                        <a:extLst>
                          <a:ext uri="{FF2B5EF4-FFF2-40B4-BE49-F238E27FC236}">
                            <a16:creationId xmlns:a16="http://schemas.microsoft.com/office/drawing/2014/main" id="{3866207B-46F5-4BC7-9331-B57C3193C7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" name="Google Shape;5110;p74">
                        <a:extLst>
                          <a:ext uri="{FF2B5EF4-FFF2-40B4-BE49-F238E27FC236}">
                            <a16:creationId xmlns:a16="http://schemas.microsoft.com/office/drawing/2014/main" id="{B22DC96C-CD6D-4FCB-AD1B-6AFF87F2CF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7" name="Google Shape;5111;p74">
                        <a:extLst>
                          <a:ext uri="{FF2B5EF4-FFF2-40B4-BE49-F238E27FC236}">
                            <a16:creationId xmlns:a16="http://schemas.microsoft.com/office/drawing/2014/main" id="{1B75A87E-B2EB-4030-8918-924727B88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8" name="Google Shape;5112;p74">
                        <a:extLst>
                          <a:ext uri="{FF2B5EF4-FFF2-40B4-BE49-F238E27FC236}">
                            <a16:creationId xmlns:a16="http://schemas.microsoft.com/office/drawing/2014/main" id="{DBBBA449-B97E-4B80-86EC-D49CA49C4E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" name="Google Shape;5113;p74">
                        <a:extLst>
                          <a:ext uri="{FF2B5EF4-FFF2-40B4-BE49-F238E27FC236}">
                            <a16:creationId xmlns:a16="http://schemas.microsoft.com/office/drawing/2014/main" id="{4F465275-AE93-4815-91EC-B39AFC4EBE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" name="Google Shape;5114;p74">
                        <a:extLst>
                          <a:ext uri="{FF2B5EF4-FFF2-40B4-BE49-F238E27FC236}">
                            <a16:creationId xmlns:a16="http://schemas.microsoft.com/office/drawing/2014/main" id="{33D72800-1507-4318-A6BE-C8654F3E48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" name="Google Shape;5115;p74">
                        <a:extLst>
                          <a:ext uri="{FF2B5EF4-FFF2-40B4-BE49-F238E27FC236}">
                            <a16:creationId xmlns:a16="http://schemas.microsoft.com/office/drawing/2014/main" id="{A6FB19F4-44EE-4DC4-92CD-BBE942781C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" name="Google Shape;5116;p74">
                        <a:extLst>
                          <a:ext uri="{FF2B5EF4-FFF2-40B4-BE49-F238E27FC236}">
                            <a16:creationId xmlns:a16="http://schemas.microsoft.com/office/drawing/2014/main" id="{C48A95C4-CD9B-4B5F-AB26-FD77F7C6C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73" name="Google Shape;5117;p74">
                        <a:extLst>
                          <a:ext uri="{FF2B5EF4-FFF2-40B4-BE49-F238E27FC236}">
                            <a16:creationId xmlns:a16="http://schemas.microsoft.com/office/drawing/2014/main" id="{7E80B259-6E57-4D24-98D8-AC28CF5747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74" name="Google Shape;5118;p74">
                          <a:extLst>
                            <a:ext uri="{FF2B5EF4-FFF2-40B4-BE49-F238E27FC236}">
                              <a16:creationId xmlns:a16="http://schemas.microsoft.com/office/drawing/2014/main" id="{7AB8F259-A901-45C8-A1A1-6013EF1E8C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5" name="Google Shape;5119;p74">
                          <a:extLst>
                            <a:ext uri="{FF2B5EF4-FFF2-40B4-BE49-F238E27FC236}">
                              <a16:creationId xmlns:a16="http://schemas.microsoft.com/office/drawing/2014/main" id="{F8652969-2281-4AAE-8137-27882E8FEC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6" name="Google Shape;5120;p74">
                          <a:extLst>
                            <a:ext uri="{FF2B5EF4-FFF2-40B4-BE49-F238E27FC236}">
                              <a16:creationId xmlns:a16="http://schemas.microsoft.com/office/drawing/2014/main" id="{118EB4EA-04D3-462D-BBBF-700EEE764B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7" name="Google Shape;5121;p74">
                          <a:extLst>
                            <a:ext uri="{FF2B5EF4-FFF2-40B4-BE49-F238E27FC236}">
                              <a16:creationId xmlns:a16="http://schemas.microsoft.com/office/drawing/2014/main" id="{FC7FA82B-D8D5-4B72-9CEF-EF9F091AC6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8" name="Google Shape;5122;p74">
                          <a:extLst>
                            <a:ext uri="{FF2B5EF4-FFF2-40B4-BE49-F238E27FC236}">
                              <a16:creationId xmlns:a16="http://schemas.microsoft.com/office/drawing/2014/main" id="{056B6D6D-392C-45EA-B773-6BC17F2227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9" name="Google Shape;5123;p74">
                          <a:extLst>
                            <a:ext uri="{FF2B5EF4-FFF2-40B4-BE49-F238E27FC236}">
                              <a16:creationId xmlns:a16="http://schemas.microsoft.com/office/drawing/2014/main" id="{7B1136F2-623E-493F-A56E-D68B0C679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0" name="Google Shape;5124;p74">
                          <a:extLst>
                            <a:ext uri="{FF2B5EF4-FFF2-40B4-BE49-F238E27FC236}">
                              <a16:creationId xmlns:a16="http://schemas.microsoft.com/office/drawing/2014/main" id="{E8C750D9-1333-4513-8B27-B47C98E79E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1" name="Google Shape;5125;p74">
                          <a:extLst>
                            <a:ext uri="{FF2B5EF4-FFF2-40B4-BE49-F238E27FC236}">
                              <a16:creationId xmlns:a16="http://schemas.microsoft.com/office/drawing/2014/main" id="{6D3993BC-E382-4FB6-BD01-3BA206B96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2" name="Google Shape;5126;p74">
                          <a:extLst>
                            <a:ext uri="{FF2B5EF4-FFF2-40B4-BE49-F238E27FC236}">
                              <a16:creationId xmlns:a16="http://schemas.microsoft.com/office/drawing/2014/main" id="{F6655FD0-35C7-4C6F-83C3-59126E17FB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3" name="Google Shape;5127;p74">
                          <a:extLst>
                            <a:ext uri="{FF2B5EF4-FFF2-40B4-BE49-F238E27FC236}">
                              <a16:creationId xmlns:a16="http://schemas.microsoft.com/office/drawing/2014/main" id="{D37E5366-3C4E-4CCE-A66A-3761286DF7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4" name="Google Shape;5128;p74">
                          <a:extLst>
                            <a:ext uri="{FF2B5EF4-FFF2-40B4-BE49-F238E27FC236}">
                              <a16:creationId xmlns:a16="http://schemas.microsoft.com/office/drawing/2014/main" id="{6E4B5905-A8D7-46A9-9D86-7E6FC88378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5" name="Google Shape;5129;p74">
                          <a:extLst>
                            <a:ext uri="{FF2B5EF4-FFF2-40B4-BE49-F238E27FC236}">
                              <a16:creationId xmlns:a16="http://schemas.microsoft.com/office/drawing/2014/main" id="{BEA77221-F441-4001-B8F4-F3351EE00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6" name="Google Shape;5130;p74">
                          <a:extLst>
                            <a:ext uri="{FF2B5EF4-FFF2-40B4-BE49-F238E27FC236}">
                              <a16:creationId xmlns:a16="http://schemas.microsoft.com/office/drawing/2014/main" id="{A1440D6E-5246-47C9-8EBF-92A90BBBB7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7" name="Google Shape;5131;p74">
                          <a:extLst>
                            <a:ext uri="{FF2B5EF4-FFF2-40B4-BE49-F238E27FC236}">
                              <a16:creationId xmlns:a16="http://schemas.microsoft.com/office/drawing/2014/main" id="{1FA4F63D-5C71-4128-A111-09F21A91E7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8" name="Google Shape;5132;p74">
                          <a:extLst>
                            <a:ext uri="{FF2B5EF4-FFF2-40B4-BE49-F238E27FC236}">
                              <a16:creationId xmlns:a16="http://schemas.microsoft.com/office/drawing/2014/main" id="{091787AF-412E-4536-977D-2FADE742E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9" name="Google Shape;5133;p74">
                          <a:extLst>
                            <a:ext uri="{FF2B5EF4-FFF2-40B4-BE49-F238E27FC236}">
                              <a16:creationId xmlns:a16="http://schemas.microsoft.com/office/drawing/2014/main" id="{7234D049-424D-49E2-B2B4-F78CE62FC9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0" name="Google Shape;5134;p74">
                          <a:extLst>
                            <a:ext uri="{FF2B5EF4-FFF2-40B4-BE49-F238E27FC236}">
                              <a16:creationId xmlns:a16="http://schemas.microsoft.com/office/drawing/2014/main" id="{94B163B9-E77B-4B51-B5BB-D78CD292EF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1" name="Google Shape;5135;p74">
                          <a:extLst>
                            <a:ext uri="{FF2B5EF4-FFF2-40B4-BE49-F238E27FC236}">
                              <a16:creationId xmlns:a16="http://schemas.microsoft.com/office/drawing/2014/main" id="{91D8FAEB-C5A5-4D36-B06B-86D3B75BD1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2" name="Google Shape;5136;p74">
                          <a:extLst>
                            <a:ext uri="{FF2B5EF4-FFF2-40B4-BE49-F238E27FC236}">
                              <a16:creationId xmlns:a16="http://schemas.microsoft.com/office/drawing/2014/main" id="{86C5AEFD-7648-4EE6-8B95-BD3D9787ED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3" name="Google Shape;5137;p74">
                          <a:extLst>
                            <a:ext uri="{FF2B5EF4-FFF2-40B4-BE49-F238E27FC236}">
                              <a16:creationId xmlns:a16="http://schemas.microsoft.com/office/drawing/2014/main" id="{78CF6271-30B4-4217-9EB8-5E3AA17E44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4" name="Google Shape;5138;p74">
                          <a:extLst>
                            <a:ext uri="{FF2B5EF4-FFF2-40B4-BE49-F238E27FC236}">
                              <a16:creationId xmlns:a16="http://schemas.microsoft.com/office/drawing/2014/main" id="{1AEEA15D-68EA-4F02-B572-6977F1F979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5" name="Google Shape;5139;p74">
                          <a:extLst>
                            <a:ext uri="{FF2B5EF4-FFF2-40B4-BE49-F238E27FC236}">
                              <a16:creationId xmlns:a16="http://schemas.microsoft.com/office/drawing/2014/main" id="{989585BE-3C4D-49B1-B4B8-7EB1FFC4B1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6" name="Google Shape;5140;p74">
                          <a:extLst>
                            <a:ext uri="{FF2B5EF4-FFF2-40B4-BE49-F238E27FC236}">
                              <a16:creationId xmlns:a16="http://schemas.microsoft.com/office/drawing/2014/main" id="{7941AB3C-11CF-468B-B316-0B07BEE9B3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7" name="Google Shape;5141;p74">
                          <a:extLst>
                            <a:ext uri="{FF2B5EF4-FFF2-40B4-BE49-F238E27FC236}">
                              <a16:creationId xmlns:a16="http://schemas.microsoft.com/office/drawing/2014/main" id="{AA2F9932-4B5A-4771-BA00-7F67F27040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98" name="Google Shape;5142;p74">
                          <a:extLst>
                            <a:ext uri="{FF2B5EF4-FFF2-40B4-BE49-F238E27FC236}">
                              <a16:creationId xmlns:a16="http://schemas.microsoft.com/office/drawing/2014/main" id="{FBA257E1-8BAC-4580-A892-0EC1E8A63F1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00" name="Google Shape;5143;p74">
                            <a:extLst>
                              <a:ext uri="{FF2B5EF4-FFF2-40B4-BE49-F238E27FC236}">
                                <a16:creationId xmlns:a16="http://schemas.microsoft.com/office/drawing/2014/main" id="{16DB1603-DDF4-47A4-BE4F-CF0452DB23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01" name="Google Shape;5144;p74">
                            <a:extLst>
                              <a:ext uri="{FF2B5EF4-FFF2-40B4-BE49-F238E27FC236}">
                                <a16:creationId xmlns:a16="http://schemas.microsoft.com/office/drawing/2014/main" id="{5D890262-B646-4B56-8D1B-EFA8A06A48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02" name="Google Shape;5145;p74">
                              <a:extLst>
                                <a:ext uri="{FF2B5EF4-FFF2-40B4-BE49-F238E27FC236}">
                                  <a16:creationId xmlns:a16="http://schemas.microsoft.com/office/drawing/2014/main" id="{0E093C4A-4399-4B81-B9DD-23CA80897B1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3" name="Google Shape;5146;p74">
                              <a:extLst>
                                <a:ext uri="{FF2B5EF4-FFF2-40B4-BE49-F238E27FC236}">
                                  <a16:creationId xmlns:a16="http://schemas.microsoft.com/office/drawing/2014/main" id="{62EC0823-A0AC-4F59-AA63-26CF31C31CA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4" name="Google Shape;5147;p74">
                              <a:extLst>
                                <a:ext uri="{FF2B5EF4-FFF2-40B4-BE49-F238E27FC236}">
                                  <a16:creationId xmlns:a16="http://schemas.microsoft.com/office/drawing/2014/main" id="{F6672F67-9A0B-444A-8A54-FE911CB598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5" name="Google Shape;5148;p74">
                              <a:extLst>
                                <a:ext uri="{FF2B5EF4-FFF2-40B4-BE49-F238E27FC236}">
                                  <a16:creationId xmlns:a16="http://schemas.microsoft.com/office/drawing/2014/main" id="{17F81B74-EF4F-448A-8C24-BC709157BD5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6" name="Google Shape;5149;p74">
                              <a:extLst>
                                <a:ext uri="{FF2B5EF4-FFF2-40B4-BE49-F238E27FC236}">
                                  <a16:creationId xmlns:a16="http://schemas.microsoft.com/office/drawing/2014/main" id="{C15E15B5-5724-4AB7-9641-8D5D4798623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7" name="Google Shape;5150;p74">
                              <a:extLst>
                                <a:ext uri="{FF2B5EF4-FFF2-40B4-BE49-F238E27FC236}">
                                  <a16:creationId xmlns:a16="http://schemas.microsoft.com/office/drawing/2014/main" id="{542C46F7-4E74-46DB-B213-D2AF686E732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8" name="Google Shape;5151;p74">
                              <a:extLst>
                                <a:ext uri="{FF2B5EF4-FFF2-40B4-BE49-F238E27FC236}">
                                  <a16:creationId xmlns:a16="http://schemas.microsoft.com/office/drawing/2014/main" id="{80B56BFA-73B8-4F95-8363-D02B2AA7FC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09" name="Google Shape;5152;p74">
                              <a:extLst>
                                <a:ext uri="{FF2B5EF4-FFF2-40B4-BE49-F238E27FC236}">
                                  <a16:creationId xmlns:a16="http://schemas.microsoft.com/office/drawing/2014/main" id="{FFCD78BC-9BFB-4DD1-906F-637AA0AEA2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13" name="Google Shape;5153;p74">
                                <a:extLst>
                                  <a:ext uri="{FF2B5EF4-FFF2-40B4-BE49-F238E27FC236}">
                                    <a16:creationId xmlns:a16="http://schemas.microsoft.com/office/drawing/2014/main" id="{11165975-AD28-4B3A-B212-5A2B75813CE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4" name="Google Shape;5154;p74">
                                <a:extLst>
                                  <a:ext uri="{FF2B5EF4-FFF2-40B4-BE49-F238E27FC236}">
                                    <a16:creationId xmlns:a16="http://schemas.microsoft.com/office/drawing/2014/main" id="{6B83744F-0D73-4748-B1FC-42DDE727EFE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5" name="Google Shape;5155;p74">
                                <a:extLst>
                                  <a:ext uri="{FF2B5EF4-FFF2-40B4-BE49-F238E27FC236}">
                                    <a16:creationId xmlns:a16="http://schemas.microsoft.com/office/drawing/2014/main" id="{658D4879-2C09-435E-8E84-26878807F29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6" name="Google Shape;5156;p74">
                                <a:extLst>
                                  <a:ext uri="{FF2B5EF4-FFF2-40B4-BE49-F238E27FC236}">
                                    <a16:creationId xmlns:a16="http://schemas.microsoft.com/office/drawing/2014/main" id="{3B24248D-9D5B-445D-9B51-373B89C63A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7" name="Google Shape;5157;p74">
                                <a:extLst>
                                  <a:ext uri="{FF2B5EF4-FFF2-40B4-BE49-F238E27FC236}">
                                    <a16:creationId xmlns:a16="http://schemas.microsoft.com/office/drawing/2014/main" id="{9AD36FD6-F410-4434-AE50-BB75D98931F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8" name="Google Shape;5158;p74">
                                <a:extLst>
                                  <a:ext uri="{FF2B5EF4-FFF2-40B4-BE49-F238E27FC236}">
                                    <a16:creationId xmlns:a16="http://schemas.microsoft.com/office/drawing/2014/main" id="{FDC648DE-19FF-456B-AC7E-3F78819B9C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9" name="Google Shape;5159;p74">
                                <a:extLst>
                                  <a:ext uri="{FF2B5EF4-FFF2-40B4-BE49-F238E27FC236}">
                                    <a16:creationId xmlns:a16="http://schemas.microsoft.com/office/drawing/2014/main" id="{691F0CC3-EC6E-4A2F-ACFE-A7C9CA6F7B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0" name="Google Shape;5160;p74">
                                <a:extLst>
                                  <a:ext uri="{FF2B5EF4-FFF2-40B4-BE49-F238E27FC236}">
                                    <a16:creationId xmlns:a16="http://schemas.microsoft.com/office/drawing/2014/main" id="{1EB067C6-1806-478A-9620-5E8EEA93D3E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1" name="Google Shape;5161;p74">
                                <a:extLst>
                                  <a:ext uri="{FF2B5EF4-FFF2-40B4-BE49-F238E27FC236}">
                                    <a16:creationId xmlns:a16="http://schemas.microsoft.com/office/drawing/2014/main" id="{22A7384E-1CFB-450F-B99F-C519B7B1541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2" name="Google Shape;5162;p74">
                                <a:extLst>
                                  <a:ext uri="{FF2B5EF4-FFF2-40B4-BE49-F238E27FC236}">
                                    <a16:creationId xmlns:a16="http://schemas.microsoft.com/office/drawing/2014/main" id="{58914B88-C1A5-4388-B298-AA905D4EFFE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3" name="Google Shape;5163;p74">
                                <a:extLst>
                                  <a:ext uri="{FF2B5EF4-FFF2-40B4-BE49-F238E27FC236}">
                                    <a16:creationId xmlns:a16="http://schemas.microsoft.com/office/drawing/2014/main" id="{D7D8AE5C-AD7F-4EB6-9ABF-8ACB652D01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4" name="Google Shape;5164;p74">
                                <a:extLst>
                                  <a:ext uri="{FF2B5EF4-FFF2-40B4-BE49-F238E27FC236}">
                                    <a16:creationId xmlns:a16="http://schemas.microsoft.com/office/drawing/2014/main" id="{927BB1A9-F2B8-4A85-8EC0-750075449C2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5" name="Google Shape;5165;p74">
                                <a:extLst>
                                  <a:ext uri="{FF2B5EF4-FFF2-40B4-BE49-F238E27FC236}">
                                    <a16:creationId xmlns:a16="http://schemas.microsoft.com/office/drawing/2014/main" id="{498AEF87-8B01-4DA9-9F8C-2FA611F41B7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26" name="Google Shape;5166;p74">
                                <a:extLst>
                                  <a:ext uri="{FF2B5EF4-FFF2-40B4-BE49-F238E27FC236}">
                                    <a16:creationId xmlns:a16="http://schemas.microsoft.com/office/drawing/2014/main" id="{15932140-110D-46FB-B32B-40473A211F6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27" name="Google Shape;5167;p74">
                                  <a:extLst>
                                    <a:ext uri="{FF2B5EF4-FFF2-40B4-BE49-F238E27FC236}">
                                      <a16:creationId xmlns:a16="http://schemas.microsoft.com/office/drawing/2014/main" id="{DAC58CD5-9891-4654-9DB4-309CD10D05D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8" name="Google Shape;5168;p74">
                                  <a:extLst>
                                    <a:ext uri="{FF2B5EF4-FFF2-40B4-BE49-F238E27FC236}">
                                      <a16:creationId xmlns:a16="http://schemas.microsoft.com/office/drawing/2014/main" id="{042ED85B-712C-48E5-B7E7-2EAE80500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" name="Google Shape;5169;p74">
                                  <a:extLst>
                                    <a:ext uri="{FF2B5EF4-FFF2-40B4-BE49-F238E27FC236}">
                                      <a16:creationId xmlns:a16="http://schemas.microsoft.com/office/drawing/2014/main" id="{F7EDA8DF-7C43-4DB2-86E4-FE18CED3A8B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0" name="Google Shape;5170;p74">
                                  <a:extLst>
                                    <a:ext uri="{FF2B5EF4-FFF2-40B4-BE49-F238E27FC236}">
                                      <a16:creationId xmlns:a16="http://schemas.microsoft.com/office/drawing/2014/main" id="{803BF172-34E0-40F4-93D2-304E044531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1" name="Google Shape;5171;p74">
                                  <a:extLst>
                                    <a:ext uri="{FF2B5EF4-FFF2-40B4-BE49-F238E27FC236}">
                                      <a16:creationId xmlns:a16="http://schemas.microsoft.com/office/drawing/2014/main" id="{5AB3740C-22A1-4129-8EA8-1FCF5DFFF5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2" name="Google Shape;5172;p74">
                                  <a:extLst>
                                    <a:ext uri="{FF2B5EF4-FFF2-40B4-BE49-F238E27FC236}">
                                      <a16:creationId xmlns:a16="http://schemas.microsoft.com/office/drawing/2014/main" id="{24AB8D5D-88B9-4488-AB6D-4FCCCF51067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3" name="Google Shape;5173;p74">
                                  <a:extLst>
                                    <a:ext uri="{FF2B5EF4-FFF2-40B4-BE49-F238E27FC236}">
                                      <a16:creationId xmlns:a16="http://schemas.microsoft.com/office/drawing/2014/main" id="{61EAA7F6-9A7B-4061-95E2-1F95B9217A0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34" name="Google Shape;5174;p74">
                                  <a:extLst>
                                    <a:ext uri="{FF2B5EF4-FFF2-40B4-BE49-F238E27FC236}">
                                      <a16:creationId xmlns:a16="http://schemas.microsoft.com/office/drawing/2014/main" id="{46C4BD3C-C983-4548-98BE-B52F4A3C0A4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35" name="Google Shape;5175;p74">
                                    <a:extLst>
                                      <a:ext uri="{FF2B5EF4-FFF2-40B4-BE49-F238E27FC236}">
                                        <a16:creationId xmlns:a16="http://schemas.microsoft.com/office/drawing/2014/main" id="{D020C78C-615B-4C55-A9AB-2DD96C3D577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6" name="Google Shape;5176;p74">
                                    <a:extLst>
                                      <a:ext uri="{FF2B5EF4-FFF2-40B4-BE49-F238E27FC236}">
                                        <a16:creationId xmlns:a16="http://schemas.microsoft.com/office/drawing/2014/main" id="{0A2E94D0-10EE-4E44-8F6C-3C4E5CE1B29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7" name="Google Shape;5177;p74">
                                    <a:extLst>
                                      <a:ext uri="{FF2B5EF4-FFF2-40B4-BE49-F238E27FC236}">
                                        <a16:creationId xmlns:a16="http://schemas.microsoft.com/office/drawing/2014/main" id="{C9015BC2-B380-4A14-A864-7DBEBD70D2A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8" name="Google Shape;5178;p74">
                                    <a:extLst>
                                      <a:ext uri="{FF2B5EF4-FFF2-40B4-BE49-F238E27FC236}">
                                        <a16:creationId xmlns:a16="http://schemas.microsoft.com/office/drawing/2014/main" id="{DFAB64AA-4199-44B4-B636-7CADDEBF645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9" name="Google Shape;5179;p74">
                                    <a:extLst>
                                      <a:ext uri="{FF2B5EF4-FFF2-40B4-BE49-F238E27FC236}">
                                        <a16:creationId xmlns:a16="http://schemas.microsoft.com/office/drawing/2014/main" id="{0BD946D3-5547-49A4-9854-B5FD307A47E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40" name="Google Shape;5180;p74">
                                    <a:extLst>
                                      <a:ext uri="{FF2B5EF4-FFF2-40B4-BE49-F238E27FC236}">
                                        <a16:creationId xmlns:a16="http://schemas.microsoft.com/office/drawing/2014/main" id="{1DDA6688-E26F-4DF0-93E8-0002E400E7F2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41" name="Google Shape;5181;p74">
                                      <a:extLst>
                                        <a:ext uri="{FF2B5EF4-FFF2-40B4-BE49-F238E27FC236}">
                                          <a16:creationId xmlns:a16="http://schemas.microsoft.com/office/drawing/2014/main" id="{5B95DDAC-FEA7-44F1-92F0-B1B404065F9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2" name="Google Shape;5182;p74">
                                      <a:extLst>
                                        <a:ext uri="{FF2B5EF4-FFF2-40B4-BE49-F238E27FC236}">
                                          <a16:creationId xmlns:a16="http://schemas.microsoft.com/office/drawing/2014/main" id="{5346C20E-9040-4BA8-9A6F-CB48B2C49C8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3" name="Google Shape;5183;p74">
                                      <a:extLst>
                                        <a:ext uri="{FF2B5EF4-FFF2-40B4-BE49-F238E27FC236}">
                                          <a16:creationId xmlns:a16="http://schemas.microsoft.com/office/drawing/2014/main" id="{01BC409D-365C-4779-B4C4-54DF65E96C3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4" name="Google Shape;5184;p74">
                                      <a:extLst>
                                        <a:ext uri="{FF2B5EF4-FFF2-40B4-BE49-F238E27FC236}">
                                          <a16:creationId xmlns:a16="http://schemas.microsoft.com/office/drawing/2014/main" id="{F7586330-7AB5-474D-92EA-4CA2844E541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10" name="Google Shape;5185;p74">
                              <a:extLst>
                                <a:ext uri="{FF2B5EF4-FFF2-40B4-BE49-F238E27FC236}">
                                  <a16:creationId xmlns:a16="http://schemas.microsoft.com/office/drawing/2014/main" id="{B0A1F61F-B8B3-4C52-ADC0-B9ABCB736D2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1" name="Google Shape;5186;p74">
                              <a:extLst>
                                <a:ext uri="{FF2B5EF4-FFF2-40B4-BE49-F238E27FC236}">
                                  <a16:creationId xmlns:a16="http://schemas.microsoft.com/office/drawing/2014/main" id="{96FC5481-3059-49B8-8699-28576F0112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2" name="Google Shape;5187;p74">
                              <a:extLst>
                                <a:ext uri="{FF2B5EF4-FFF2-40B4-BE49-F238E27FC236}">
                                  <a16:creationId xmlns:a16="http://schemas.microsoft.com/office/drawing/2014/main" id="{87394413-C5C0-4C96-890A-502E69DDDEF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99" name="Google Shape;5188;p74">
                          <a:extLst>
                            <a:ext uri="{FF2B5EF4-FFF2-40B4-BE49-F238E27FC236}">
                              <a16:creationId xmlns:a16="http://schemas.microsoft.com/office/drawing/2014/main" id="{44CECF43-A1E3-46E3-9513-A4FAC385A7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27" name="Google Shape;5189;p74">
                <a:extLst>
                  <a:ext uri="{FF2B5EF4-FFF2-40B4-BE49-F238E27FC236}">
                    <a16:creationId xmlns:a16="http://schemas.microsoft.com/office/drawing/2014/main" id="{EE3E8E8A-FBF8-429F-92E3-B23FCBCE4430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42" name="Google Shape;5190;p74">
                  <a:extLst>
                    <a:ext uri="{FF2B5EF4-FFF2-40B4-BE49-F238E27FC236}">
                      <a16:creationId xmlns:a16="http://schemas.microsoft.com/office/drawing/2014/main" id="{C01F615C-5568-4C85-BF24-A0D28EF5D7BE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191;p74">
                  <a:extLst>
                    <a:ext uri="{FF2B5EF4-FFF2-40B4-BE49-F238E27FC236}">
                      <a16:creationId xmlns:a16="http://schemas.microsoft.com/office/drawing/2014/main" id="{7588F990-3224-4BC3-9241-07A76E6F2B9A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5192;p74">
                <a:extLst>
                  <a:ext uri="{FF2B5EF4-FFF2-40B4-BE49-F238E27FC236}">
                    <a16:creationId xmlns:a16="http://schemas.microsoft.com/office/drawing/2014/main" id="{1822DC04-CCBA-47A2-B40B-79D63054A8DF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40" name="Google Shape;5193;p74">
                  <a:extLst>
                    <a:ext uri="{FF2B5EF4-FFF2-40B4-BE49-F238E27FC236}">
                      <a16:creationId xmlns:a16="http://schemas.microsoft.com/office/drawing/2014/main" id="{574142F2-76A5-4136-A808-831A8B1FB702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194;p74">
                  <a:extLst>
                    <a:ext uri="{FF2B5EF4-FFF2-40B4-BE49-F238E27FC236}">
                      <a16:creationId xmlns:a16="http://schemas.microsoft.com/office/drawing/2014/main" id="{E748FFEE-14EC-4ECA-9593-0D2FF7FD4042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5195;p74">
                <a:extLst>
                  <a:ext uri="{FF2B5EF4-FFF2-40B4-BE49-F238E27FC236}">
                    <a16:creationId xmlns:a16="http://schemas.microsoft.com/office/drawing/2014/main" id="{82EA6507-31C6-4C37-82DD-E430F78108B0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38" name="Google Shape;5196;p74">
                  <a:extLst>
                    <a:ext uri="{FF2B5EF4-FFF2-40B4-BE49-F238E27FC236}">
                      <a16:creationId xmlns:a16="http://schemas.microsoft.com/office/drawing/2014/main" id="{2BB7B0FD-AE01-4E3C-AA27-7E4B0560F1AA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197;p74">
                  <a:extLst>
                    <a:ext uri="{FF2B5EF4-FFF2-40B4-BE49-F238E27FC236}">
                      <a16:creationId xmlns:a16="http://schemas.microsoft.com/office/drawing/2014/main" id="{60CA19C5-3916-4687-9C7C-FA0FE17965DB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5198;p74">
                <a:extLst>
                  <a:ext uri="{FF2B5EF4-FFF2-40B4-BE49-F238E27FC236}">
                    <a16:creationId xmlns:a16="http://schemas.microsoft.com/office/drawing/2014/main" id="{DFBCD91C-EA8C-4DC5-8BC5-FAD33EC07CC9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36" name="Google Shape;5199;p74">
                  <a:extLst>
                    <a:ext uri="{FF2B5EF4-FFF2-40B4-BE49-F238E27FC236}">
                      <a16:creationId xmlns:a16="http://schemas.microsoft.com/office/drawing/2014/main" id="{075E7DD7-A287-4D5E-A928-C07799E5CF68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200;p74">
                  <a:extLst>
                    <a:ext uri="{FF2B5EF4-FFF2-40B4-BE49-F238E27FC236}">
                      <a16:creationId xmlns:a16="http://schemas.microsoft.com/office/drawing/2014/main" id="{206C0AA6-6352-4313-B891-C32B96309A88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" name="Google Shape;5201;p74">
                <a:extLst>
                  <a:ext uri="{FF2B5EF4-FFF2-40B4-BE49-F238E27FC236}">
                    <a16:creationId xmlns:a16="http://schemas.microsoft.com/office/drawing/2014/main" id="{96BA4230-32C4-457A-B35D-65E34C63D036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34" name="Google Shape;5202;p74">
                  <a:extLst>
                    <a:ext uri="{FF2B5EF4-FFF2-40B4-BE49-F238E27FC236}">
                      <a16:creationId xmlns:a16="http://schemas.microsoft.com/office/drawing/2014/main" id="{4D998ABD-AD4E-40A6-8A03-E45FC0C1D9C8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203;p74">
                  <a:extLst>
                    <a:ext uri="{FF2B5EF4-FFF2-40B4-BE49-F238E27FC236}">
                      <a16:creationId xmlns:a16="http://schemas.microsoft.com/office/drawing/2014/main" id="{4FE2B6D2-40FF-4912-979F-0D23ADA633D3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" name="Google Shape;5204;p74">
                <a:extLst>
                  <a:ext uri="{FF2B5EF4-FFF2-40B4-BE49-F238E27FC236}">
                    <a16:creationId xmlns:a16="http://schemas.microsoft.com/office/drawing/2014/main" id="{53ECF1B2-C24D-49C6-8210-8A1950334FD3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32" name="Google Shape;5205;p74">
                  <a:extLst>
                    <a:ext uri="{FF2B5EF4-FFF2-40B4-BE49-F238E27FC236}">
                      <a16:creationId xmlns:a16="http://schemas.microsoft.com/office/drawing/2014/main" id="{4F7A6FE7-9CD9-427D-B944-E604CB0191A2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206;p74">
                  <a:extLst>
                    <a:ext uri="{FF2B5EF4-FFF2-40B4-BE49-F238E27FC236}">
                      <a16:creationId xmlns:a16="http://schemas.microsoft.com/office/drawing/2014/main" id="{9E4AB413-3491-45A2-A8E7-D27612D7EBA6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5207;p74">
                <a:extLst>
                  <a:ext uri="{FF2B5EF4-FFF2-40B4-BE49-F238E27FC236}">
                    <a16:creationId xmlns:a16="http://schemas.microsoft.com/office/drawing/2014/main" id="{60B5BD96-E72D-4EC1-A5D5-854A68077883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30" name="Google Shape;5208;p74">
                  <a:extLst>
                    <a:ext uri="{FF2B5EF4-FFF2-40B4-BE49-F238E27FC236}">
                      <a16:creationId xmlns:a16="http://schemas.microsoft.com/office/drawing/2014/main" id="{17889CD5-0F88-47FB-A26A-D0A69396C3EB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209;p74">
                  <a:extLst>
                    <a:ext uri="{FF2B5EF4-FFF2-40B4-BE49-F238E27FC236}">
                      <a16:creationId xmlns:a16="http://schemas.microsoft.com/office/drawing/2014/main" id="{28194CF4-262B-4322-9F0F-0D6EF00C8299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5210;p74">
                <a:extLst>
                  <a:ext uri="{FF2B5EF4-FFF2-40B4-BE49-F238E27FC236}">
                    <a16:creationId xmlns:a16="http://schemas.microsoft.com/office/drawing/2014/main" id="{69C5DB05-A4D3-4451-8185-4E3A191EC8CA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28" name="Google Shape;5211;p74">
                  <a:extLst>
                    <a:ext uri="{FF2B5EF4-FFF2-40B4-BE49-F238E27FC236}">
                      <a16:creationId xmlns:a16="http://schemas.microsoft.com/office/drawing/2014/main" id="{0D5E3664-D616-4BFE-8032-D6FD2B1CA54B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12;p74">
                  <a:extLst>
                    <a:ext uri="{FF2B5EF4-FFF2-40B4-BE49-F238E27FC236}">
                      <a16:creationId xmlns:a16="http://schemas.microsoft.com/office/drawing/2014/main" id="{86BCE968-C44E-43F1-8B98-42DD1AE179F3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5213;p74">
                <a:extLst>
                  <a:ext uri="{FF2B5EF4-FFF2-40B4-BE49-F238E27FC236}">
                    <a16:creationId xmlns:a16="http://schemas.microsoft.com/office/drawing/2014/main" id="{701B8128-16D8-4B2D-B82B-27FC3504E94A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26" name="Google Shape;5214;p74">
                  <a:extLst>
                    <a:ext uri="{FF2B5EF4-FFF2-40B4-BE49-F238E27FC236}">
                      <a16:creationId xmlns:a16="http://schemas.microsoft.com/office/drawing/2014/main" id="{485773E1-618B-4FC6-BFFE-E4E0B82ADED8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15;p74">
                  <a:extLst>
                    <a:ext uri="{FF2B5EF4-FFF2-40B4-BE49-F238E27FC236}">
                      <a16:creationId xmlns:a16="http://schemas.microsoft.com/office/drawing/2014/main" id="{29A11C05-9FD3-4891-A057-3589DA023B84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" name="Google Shape;5216;p74">
                <a:extLst>
                  <a:ext uri="{FF2B5EF4-FFF2-40B4-BE49-F238E27FC236}">
                    <a16:creationId xmlns:a16="http://schemas.microsoft.com/office/drawing/2014/main" id="{AF3DE943-2875-479C-8E91-F3FC9210C933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24" name="Google Shape;5217;p74">
                  <a:extLst>
                    <a:ext uri="{FF2B5EF4-FFF2-40B4-BE49-F238E27FC236}">
                      <a16:creationId xmlns:a16="http://schemas.microsoft.com/office/drawing/2014/main" id="{1B0E849D-917C-4074-A834-B7DB27A8DD3B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18;p74">
                  <a:extLst>
                    <a:ext uri="{FF2B5EF4-FFF2-40B4-BE49-F238E27FC236}">
                      <a16:creationId xmlns:a16="http://schemas.microsoft.com/office/drawing/2014/main" id="{B781F08F-4EED-409A-90A3-2BE2CB7B24FA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5219;p74">
                <a:extLst>
                  <a:ext uri="{FF2B5EF4-FFF2-40B4-BE49-F238E27FC236}">
                    <a16:creationId xmlns:a16="http://schemas.microsoft.com/office/drawing/2014/main" id="{1D92C9AC-EAE5-4691-9B16-FAF5407656E9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22" name="Google Shape;5220;p74">
                  <a:extLst>
                    <a:ext uri="{FF2B5EF4-FFF2-40B4-BE49-F238E27FC236}">
                      <a16:creationId xmlns:a16="http://schemas.microsoft.com/office/drawing/2014/main" id="{EC1668A9-BDF5-4247-AFE0-D7509B6CDE2D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21;p74">
                  <a:extLst>
                    <a:ext uri="{FF2B5EF4-FFF2-40B4-BE49-F238E27FC236}">
                      <a16:creationId xmlns:a16="http://schemas.microsoft.com/office/drawing/2014/main" id="{1CAC2086-7412-4A45-893A-01FA6AB7376E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5222;p74">
                <a:extLst>
                  <a:ext uri="{FF2B5EF4-FFF2-40B4-BE49-F238E27FC236}">
                    <a16:creationId xmlns:a16="http://schemas.microsoft.com/office/drawing/2014/main" id="{F81274C6-C28A-4C4A-8D8B-9885AA287DCD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20" name="Google Shape;5223;p74">
                  <a:extLst>
                    <a:ext uri="{FF2B5EF4-FFF2-40B4-BE49-F238E27FC236}">
                      <a16:creationId xmlns:a16="http://schemas.microsoft.com/office/drawing/2014/main" id="{84829E2B-A34B-4CD5-879D-0943FF8FEE40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24;p74">
                  <a:extLst>
                    <a:ext uri="{FF2B5EF4-FFF2-40B4-BE49-F238E27FC236}">
                      <a16:creationId xmlns:a16="http://schemas.microsoft.com/office/drawing/2014/main" id="{70AB0138-166C-40DB-80C1-C82CA5B50DD3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5225;p74">
                <a:extLst>
                  <a:ext uri="{FF2B5EF4-FFF2-40B4-BE49-F238E27FC236}">
                    <a16:creationId xmlns:a16="http://schemas.microsoft.com/office/drawing/2014/main" id="{FF8457E5-3971-43A5-BB40-968769A0AA9B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18" name="Google Shape;5226;p74">
                  <a:extLst>
                    <a:ext uri="{FF2B5EF4-FFF2-40B4-BE49-F238E27FC236}">
                      <a16:creationId xmlns:a16="http://schemas.microsoft.com/office/drawing/2014/main" id="{1A7BC20D-33F9-41F6-8D0F-5944859B877D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227;p74">
                  <a:extLst>
                    <a:ext uri="{FF2B5EF4-FFF2-40B4-BE49-F238E27FC236}">
                      <a16:creationId xmlns:a16="http://schemas.microsoft.com/office/drawing/2014/main" id="{0361AC15-E667-4471-8CA6-BB37B0BAC448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5228;p74">
                <a:extLst>
                  <a:ext uri="{FF2B5EF4-FFF2-40B4-BE49-F238E27FC236}">
                    <a16:creationId xmlns:a16="http://schemas.microsoft.com/office/drawing/2014/main" id="{C9314B01-D1E7-40F9-ABF7-7A0C053403DE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16" name="Google Shape;5229;p74">
                  <a:extLst>
                    <a:ext uri="{FF2B5EF4-FFF2-40B4-BE49-F238E27FC236}">
                      <a16:creationId xmlns:a16="http://schemas.microsoft.com/office/drawing/2014/main" id="{4FB1FD57-C265-4EDD-8AB5-5BE346B22C93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230;p74">
                  <a:extLst>
                    <a:ext uri="{FF2B5EF4-FFF2-40B4-BE49-F238E27FC236}">
                      <a16:creationId xmlns:a16="http://schemas.microsoft.com/office/drawing/2014/main" id="{A790B38C-7474-4A9D-BF90-47620064F312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5231;p74">
                <a:extLst>
                  <a:ext uri="{FF2B5EF4-FFF2-40B4-BE49-F238E27FC236}">
                    <a16:creationId xmlns:a16="http://schemas.microsoft.com/office/drawing/2014/main" id="{1726C3E7-BC73-41F6-A872-F79EE6AE0C3A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14" name="Google Shape;5232;p74">
                  <a:extLst>
                    <a:ext uri="{FF2B5EF4-FFF2-40B4-BE49-F238E27FC236}">
                      <a16:creationId xmlns:a16="http://schemas.microsoft.com/office/drawing/2014/main" id="{1A765148-6C72-4A73-A1DE-1AC55718D0AB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233;p74">
                  <a:extLst>
                    <a:ext uri="{FF2B5EF4-FFF2-40B4-BE49-F238E27FC236}">
                      <a16:creationId xmlns:a16="http://schemas.microsoft.com/office/drawing/2014/main" id="{2093DBC5-4D41-49D2-82B7-8BD568C08E15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5234;p74">
                <a:extLst>
                  <a:ext uri="{FF2B5EF4-FFF2-40B4-BE49-F238E27FC236}">
                    <a16:creationId xmlns:a16="http://schemas.microsoft.com/office/drawing/2014/main" id="{3524E101-FAA5-4D80-ADB7-172E2E22374E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12" name="Google Shape;5235;p74">
                  <a:extLst>
                    <a:ext uri="{FF2B5EF4-FFF2-40B4-BE49-F238E27FC236}">
                      <a16:creationId xmlns:a16="http://schemas.microsoft.com/office/drawing/2014/main" id="{4D77D00F-EC41-4B19-A401-B930AA2406B5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236;p74">
                  <a:extLst>
                    <a:ext uri="{FF2B5EF4-FFF2-40B4-BE49-F238E27FC236}">
                      <a16:creationId xmlns:a16="http://schemas.microsoft.com/office/drawing/2014/main" id="{DCE8FD15-BB5B-473C-A654-9F19E6D51466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5237;p74">
                <a:extLst>
                  <a:ext uri="{FF2B5EF4-FFF2-40B4-BE49-F238E27FC236}">
                    <a16:creationId xmlns:a16="http://schemas.microsoft.com/office/drawing/2014/main" id="{532CCE5F-D764-45E2-8A62-6C9B629EDE9E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10" name="Google Shape;5238;p74">
                  <a:extLst>
                    <a:ext uri="{FF2B5EF4-FFF2-40B4-BE49-F238E27FC236}">
                      <a16:creationId xmlns:a16="http://schemas.microsoft.com/office/drawing/2014/main" id="{8F3FA246-220E-4652-A340-2FC4815B555A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239;p74">
                  <a:extLst>
                    <a:ext uri="{FF2B5EF4-FFF2-40B4-BE49-F238E27FC236}">
                      <a16:creationId xmlns:a16="http://schemas.microsoft.com/office/drawing/2014/main" id="{7B1EE0D2-3314-42E5-8AB4-B336FF26B10F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5240;p74">
                <a:extLst>
                  <a:ext uri="{FF2B5EF4-FFF2-40B4-BE49-F238E27FC236}">
                    <a16:creationId xmlns:a16="http://schemas.microsoft.com/office/drawing/2014/main" id="{DCC3E24E-B52B-49BB-AF12-63D9B8C386AA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08" name="Google Shape;5241;p74">
                  <a:extLst>
                    <a:ext uri="{FF2B5EF4-FFF2-40B4-BE49-F238E27FC236}">
                      <a16:creationId xmlns:a16="http://schemas.microsoft.com/office/drawing/2014/main" id="{E9D58901-8CE8-4169-90F0-357026DC0D8E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242;p74">
                  <a:extLst>
                    <a:ext uri="{FF2B5EF4-FFF2-40B4-BE49-F238E27FC236}">
                      <a16:creationId xmlns:a16="http://schemas.microsoft.com/office/drawing/2014/main" id="{BAF8F6CC-C118-4D3E-9C41-229DE96B4EE1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5243;p74">
                <a:extLst>
                  <a:ext uri="{FF2B5EF4-FFF2-40B4-BE49-F238E27FC236}">
                    <a16:creationId xmlns:a16="http://schemas.microsoft.com/office/drawing/2014/main" id="{A90038F4-750E-4181-966E-5CEEA5EEBCAE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06" name="Google Shape;5244;p74">
                  <a:extLst>
                    <a:ext uri="{FF2B5EF4-FFF2-40B4-BE49-F238E27FC236}">
                      <a16:creationId xmlns:a16="http://schemas.microsoft.com/office/drawing/2014/main" id="{8991AA17-2D91-450E-A267-6E280BA4370D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245;p74">
                  <a:extLst>
                    <a:ext uri="{FF2B5EF4-FFF2-40B4-BE49-F238E27FC236}">
                      <a16:creationId xmlns:a16="http://schemas.microsoft.com/office/drawing/2014/main" id="{1F171053-5BE8-48FC-8258-679D28772495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5246;p74">
                <a:extLst>
                  <a:ext uri="{FF2B5EF4-FFF2-40B4-BE49-F238E27FC236}">
                    <a16:creationId xmlns:a16="http://schemas.microsoft.com/office/drawing/2014/main" id="{1D3ABCFB-B4DF-4ADB-BD90-C23B7F3492CB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04" name="Google Shape;5247;p74">
                  <a:extLst>
                    <a:ext uri="{FF2B5EF4-FFF2-40B4-BE49-F238E27FC236}">
                      <a16:creationId xmlns:a16="http://schemas.microsoft.com/office/drawing/2014/main" id="{2F0CC52B-12A6-4F93-9CBF-204E963015B3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248;p74">
                  <a:extLst>
                    <a:ext uri="{FF2B5EF4-FFF2-40B4-BE49-F238E27FC236}">
                      <a16:creationId xmlns:a16="http://schemas.microsoft.com/office/drawing/2014/main" id="{32518E78-0C10-4753-BE86-BB10B17433C7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5249;p74">
                <a:extLst>
                  <a:ext uri="{FF2B5EF4-FFF2-40B4-BE49-F238E27FC236}">
                    <a16:creationId xmlns:a16="http://schemas.microsoft.com/office/drawing/2014/main" id="{7FCA0C28-AA2F-42B7-9DD2-D52262B495EA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02" name="Google Shape;5250;p74">
                  <a:extLst>
                    <a:ext uri="{FF2B5EF4-FFF2-40B4-BE49-F238E27FC236}">
                      <a16:creationId xmlns:a16="http://schemas.microsoft.com/office/drawing/2014/main" id="{B4403484-6FCC-4B8A-95A1-63375422C6C9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251;p74">
                  <a:extLst>
                    <a:ext uri="{FF2B5EF4-FFF2-40B4-BE49-F238E27FC236}">
                      <a16:creationId xmlns:a16="http://schemas.microsoft.com/office/drawing/2014/main" id="{4E1787F1-6319-4203-B72E-864BB2612D30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5252;p74">
                <a:extLst>
                  <a:ext uri="{FF2B5EF4-FFF2-40B4-BE49-F238E27FC236}">
                    <a16:creationId xmlns:a16="http://schemas.microsoft.com/office/drawing/2014/main" id="{7EF84603-A30E-485D-B54D-B92E9B807ED8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00" name="Google Shape;5253;p74">
                  <a:extLst>
                    <a:ext uri="{FF2B5EF4-FFF2-40B4-BE49-F238E27FC236}">
                      <a16:creationId xmlns:a16="http://schemas.microsoft.com/office/drawing/2014/main" id="{5E1BAD97-C8A0-4095-884B-2FFFA7A52418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254;p74">
                  <a:extLst>
                    <a:ext uri="{FF2B5EF4-FFF2-40B4-BE49-F238E27FC236}">
                      <a16:creationId xmlns:a16="http://schemas.microsoft.com/office/drawing/2014/main" id="{849DB703-BBCF-428D-9188-D293D8E4170A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5255;p74">
                <a:extLst>
                  <a:ext uri="{FF2B5EF4-FFF2-40B4-BE49-F238E27FC236}">
                    <a16:creationId xmlns:a16="http://schemas.microsoft.com/office/drawing/2014/main" id="{3DF47A67-B623-4BE6-8D2E-B14DC95203F8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98" name="Google Shape;5256;p74">
                  <a:extLst>
                    <a:ext uri="{FF2B5EF4-FFF2-40B4-BE49-F238E27FC236}">
                      <a16:creationId xmlns:a16="http://schemas.microsoft.com/office/drawing/2014/main" id="{310C9970-FFA7-460F-AFA3-F84D06FBE066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5257;p74">
                  <a:extLst>
                    <a:ext uri="{FF2B5EF4-FFF2-40B4-BE49-F238E27FC236}">
                      <a16:creationId xmlns:a16="http://schemas.microsoft.com/office/drawing/2014/main" id="{98123BA6-3FC6-47D0-BDA4-688D69CED3E1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5258;p74">
                <a:extLst>
                  <a:ext uri="{FF2B5EF4-FFF2-40B4-BE49-F238E27FC236}">
                    <a16:creationId xmlns:a16="http://schemas.microsoft.com/office/drawing/2014/main" id="{C1497909-8533-4E7C-AF08-B0210B36065D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96" name="Google Shape;5259;p74">
                  <a:extLst>
                    <a:ext uri="{FF2B5EF4-FFF2-40B4-BE49-F238E27FC236}">
                      <a16:creationId xmlns:a16="http://schemas.microsoft.com/office/drawing/2014/main" id="{36E4A7B2-2D84-488C-A7DE-2D4E30C784C4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5260;p74">
                  <a:extLst>
                    <a:ext uri="{FF2B5EF4-FFF2-40B4-BE49-F238E27FC236}">
                      <a16:creationId xmlns:a16="http://schemas.microsoft.com/office/drawing/2014/main" id="{5D659A7E-4E38-4053-9CF5-BA39526BC649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5261;p74">
                <a:extLst>
                  <a:ext uri="{FF2B5EF4-FFF2-40B4-BE49-F238E27FC236}">
                    <a16:creationId xmlns:a16="http://schemas.microsoft.com/office/drawing/2014/main" id="{17F57B4F-4521-478A-A721-049A5AF097B9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94" name="Google Shape;5262;p74">
                  <a:extLst>
                    <a:ext uri="{FF2B5EF4-FFF2-40B4-BE49-F238E27FC236}">
                      <a16:creationId xmlns:a16="http://schemas.microsoft.com/office/drawing/2014/main" id="{18ED12C6-F4CB-4C7C-BDCD-51A1B14525D9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5263;p74">
                  <a:extLst>
                    <a:ext uri="{FF2B5EF4-FFF2-40B4-BE49-F238E27FC236}">
                      <a16:creationId xmlns:a16="http://schemas.microsoft.com/office/drawing/2014/main" id="{641B93BC-2241-49DB-9368-F54A11DB8664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5264;p74">
                <a:extLst>
                  <a:ext uri="{FF2B5EF4-FFF2-40B4-BE49-F238E27FC236}">
                    <a16:creationId xmlns:a16="http://schemas.microsoft.com/office/drawing/2014/main" id="{30EE3C0E-D304-40B3-B189-A9EBA68C6332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92" name="Google Shape;5265;p74">
                  <a:extLst>
                    <a:ext uri="{FF2B5EF4-FFF2-40B4-BE49-F238E27FC236}">
                      <a16:creationId xmlns:a16="http://schemas.microsoft.com/office/drawing/2014/main" id="{72C738A7-A97D-4190-944D-AC32B9916F85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5266;p74">
                  <a:extLst>
                    <a:ext uri="{FF2B5EF4-FFF2-40B4-BE49-F238E27FC236}">
                      <a16:creationId xmlns:a16="http://schemas.microsoft.com/office/drawing/2014/main" id="{018F9583-E754-40C4-A636-4CA69613CEEE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5267;p74">
                <a:extLst>
                  <a:ext uri="{FF2B5EF4-FFF2-40B4-BE49-F238E27FC236}">
                    <a16:creationId xmlns:a16="http://schemas.microsoft.com/office/drawing/2014/main" id="{88F36A29-49A1-4A80-BC33-8FDCC69D9CF5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90" name="Google Shape;5268;p74">
                  <a:extLst>
                    <a:ext uri="{FF2B5EF4-FFF2-40B4-BE49-F238E27FC236}">
                      <a16:creationId xmlns:a16="http://schemas.microsoft.com/office/drawing/2014/main" id="{6DBE9C74-FFEF-47B3-AC29-94E5EC427D38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5269;p74">
                  <a:extLst>
                    <a:ext uri="{FF2B5EF4-FFF2-40B4-BE49-F238E27FC236}">
                      <a16:creationId xmlns:a16="http://schemas.microsoft.com/office/drawing/2014/main" id="{976E6ED0-352A-4E26-8176-B0FF92277159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5270;p74">
                <a:extLst>
                  <a:ext uri="{FF2B5EF4-FFF2-40B4-BE49-F238E27FC236}">
                    <a16:creationId xmlns:a16="http://schemas.microsoft.com/office/drawing/2014/main" id="{1BA59817-6DF0-4B5E-8590-B099A7249DEF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8" name="Google Shape;5271;p74">
                  <a:extLst>
                    <a:ext uri="{FF2B5EF4-FFF2-40B4-BE49-F238E27FC236}">
                      <a16:creationId xmlns:a16="http://schemas.microsoft.com/office/drawing/2014/main" id="{815F0CD3-A86C-4330-AE9E-677D90F62131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5272;p74">
                  <a:extLst>
                    <a:ext uri="{FF2B5EF4-FFF2-40B4-BE49-F238E27FC236}">
                      <a16:creationId xmlns:a16="http://schemas.microsoft.com/office/drawing/2014/main" id="{D77B9E65-3173-41D8-A7EC-3CA894C76F1F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5273;p74">
                <a:extLst>
                  <a:ext uri="{FF2B5EF4-FFF2-40B4-BE49-F238E27FC236}">
                    <a16:creationId xmlns:a16="http://schemas.microsoft.com/office/drawing/2014/main" id="{CB7420E7-21D5-4F7D-BFE2-D2F9B31554A7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86" name="Google Shape;5274;p74">
                  <a:extLst>
                    <a:ext uri="{FF2B5EF4-FFF2-40B4-BE49-F238E27FC236}">
                      <a16:creationId xmlns:a16="http://schemas.microsoft.com/office/drawing/2014/main" id="{1495CFAD-09D6-4B71-AA61-AD8AD760D733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5275;p74">
                  <a:extLst>
                    <a:ext uri="{FF2B5EF4-FFF2-40B4-BE49-F238E27FC236}">
                      <a16:creationId xmlns:a16="http://schemas.microsoft.com/office/drawing/2014/main" id="{2C0E8647-ECF1-4533-ACBB-ACC0AB3DF5BD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5276;p74">
                <a:extLst>
                  <a:ext uri="{FF2B5EF4-FFF2-40B4-BE49-F238E27FC236}">
                    <a16:creationId xmlns:a16="http://schemas.microsoft.com/office/drawing/2014/main" id="{E456475E-7E4F-4E53-A8A0-829D4245FC74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84" name="Google Shape;5277;p74">
                  <a:extLst>
                    <a:ext uri="{FF2B5EF4-FFF2-40B4-BE49-F238E27FC236}">
                      <a16:creationId xmlns:a16="http://schemas.microsoft.com/office/drawing/2014/main" id="{73FA2224-D64C-4F0D-A61B-F5C0DC608A8E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5278;p74">
                  <a:extLst>
                    <a:ext uri="{FF2B5EF4-FFF2-40B4-BE49-F238E27FC236}">
                      <a16:creationId xmlns:a16="http://schemas.microsoft.com/office/drawing/2014/main" id="{5AEDE025-93EB-4C85-92E2-7654CE23E2E3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5279;p74">
                <a:extLst>
                  <a:ext uri="{FF2B5EF4-FFF2-40B4-BE49-F238E27FC236}">
                    <a16:creationId xmlns:a16="http://schemas.microsoft.com/office/drawing/2014/main" id="{55EB2FB2-722B-424F-B1BB-243E2625BC4D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82" name="Google Shape;5280;p74">
                  <a:extLst>
                    <a:ext uri="{FF2B5EF4-FFF2-40B4-BE49-F238E27FC236}">
                      <a16:creationId xmlns:a16="http://schemas.microsoft.com/office/drawing/2014/main" id="{6F3E062F-FE80-4B69-A1D5-7B20039CA987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5281;p74">
                  <a:extLst>
                    <a:ext uri="{FF2B5EF4-FFF2-40B4-BE49-F238E27FC236}">
                      <a16:creationId xmlns:a16="http://schemas.microsoft.com/office/drawing/2014/main" id="{EFE5CD43-2650-47E2-832E-1B3A0B007027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5282;p74">
                <a:extLst>
                  <a:ext uri="{FF2B5EF4-FFF2-40B4-BE49-F238E27FC236}">
                    <a16:creationId xmlns:a16="http://schemas.microsoft.com/office/drawing/2014/main" id="{42A23506-F516-49FA-A0F1-11398876AC37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0" name="Google Shape;5283;p74">
                  <a:extLst>
                    <a:ext uri="{FF2B5EF4-FFF2-40B4-BE49-F238E27FC236}">
                      <a16:creationId xmlns:a16="http://schemas.microsoft.com/office/drawing/2014/main" id="{84474F91-9E40-41D3-9E8C-D1983D3462F3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5284;p74">
                  <a:extLst>
                    <a:ext uri="{FF2B5EF4-FFF2-40B4-BE49-F238E27FC236}">
                      <a16:creationId xmlns:a16="http://schemas.microsoft.com/office/drawing/2014/main" id="{36299E8F-B586-430A-9452-69DC005B8F6E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5285;p74">
                <a:extLst>
                  <a:ext uri="{FF2B5EF4-FFF2-40B4-BE49-F238E27FC236}">
                    <a16:creationId xmlns:a16="http://schemas.microsoft.com/office/drawing/2014/main" id="{92C77D24-A982-486B-951E-8FCCBDF94080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78" name="Google Shape;5286;p74">
                  <a:extLst>
                    <a:ext uri="{FF2B5EF4-FFF2-40B4-BE49-F238E27FC236}">
                      <a16:creationId xmlns:a16="http://schemas.microsoft.com/office/drawing/2014/main" id="{81879B71-688F-476E-B6A3-A3A6E7BF53A2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5287;p74">
                  <a:extLst>
                    <a:ext uri="{FF2B5EF4-FFF2-40B4-BE49-F238E27FC236}">
                      <a16:creationId xmlns:a16="http://schemas.microsoft.com/office/drawing/2014/main" id="{A4B17FEF-6101-4D6A-841C-305D30EBE133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5288;p74">
                <a:extLst>
                  <a:ext uri="{FF2B5EF4-FFF2-40B4-BE49-F238E27FC236}">
                    <a16:creationId xmlns:a16="http://schemas.microsoft.com/office/drawing/2014/main" id="{CAD97A87-C76C-4429-B349-802CB4527DED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76" name="Google Shape;5289;p74">
                  <a:extLst>
                    <a:ext uri="{FF2B5EF4-FFF2-40B4-BE49-F238E27FC236}">
                      <a16:creationId xmlns:a16="http://schemas.microsoft.com/office/drawing/2014/main" id="{0623FADD-7E1A-46EE-B4BB-D98727A84E15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5290;p74">
                  <a:extLst>
                    <a:ext uri="{FF2B5EF4-FFF2-40B4-BE49-F238E27FC236}">
                      <a16:creationId xmlns:a16="http://schemas.microsoft.com/office/drawing/2014/main" id="{B0B6A6AB-44D5-45D6-B92B-1BC65AC7EF48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5291;p74">
                <a:extLst>
                  <a:ext uri="{FF2B5EF4-FFF2-40B4-BE49-F238E27FC236}">
                    <a16:creationId xmlns:a16="http://schemas.microsoft.com/office/drawing/2014/main" id="{C5751537-46D4-4E64-922C-C8B34E223560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74" name="Google Shape;5292;p74">
                  <a:extLst>
                    <a:ext uri="{FF2B5EF4-FFF2-40B4-BE49-F238E27FC236}">
                      <a16:creationId xmlns:a16="http://schemas.microsoft.com/office/drawing/2014/main" id="{1918D0E8-04C6-4490-B64E-D5379695A9E5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5293;p74">
                  <a:extLst>
                    <a:ext uri="{FF2B5EF4-FFF2-40B4-BE49-F238E27FC236}">
                      <a16:creationId xmlns:a16="http://schemas.microsoft.com/office/drawing/2014/main" id="{C179B729-B68F-4D95-BD91-CEB6927F3B41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5294;p74">
                <a:extLst>
                  <a:ext uri="{FF2B5EF4-FFF2-40B4-BE49-F238E27FC236}">
                    <a16:creationId xmlns:a16="http://schemas.microsoft.com/office/drawing/2014/main" id="{2C4B760D-D3D3-4C40-9871-E5A9E7B5C3BD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72" name="Google Shape;5295;p74">
                  <a:extLst>
                    <a:ext uri="{FF2B5EF4-FFF2-40B4-BE49-F238E27FC236}">
                      <a16:creationId xmlns:a16="http://schemas.microsoft.com/office/drawing/2014/main" id="{76808121-B466-4A07-835C-CE1411514AEE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5296;p74">
                  <a:extLst>
                    <a:ext uri="{FF2B5EF4-FFF2-40B4-BE49-F238E27FC236}">
                      <a16:creationId xmlns:a16="http://schemas.microsoft.com/office/drawing/2014/main" id="{70055328-196C-49C6-A7A8-4D6BC4B4BFD9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5297;p74">
                <a:extLst>
                  <a:ext uri="{FF2B5EF4-FFF2-40B4-BE49-F238E27FC236}">
                    <a16:creationId xmlns:a16="http://schemas.microsoft.com/office/drawing/2014/main" id="{F143A1B6-8F92-4799-A4B2-51B0D02B2693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70" name="Google Shape;5298;p74">
                  <a:extLst>
                    <a:ext uri="{FF2B5EF4-FFF2-40B4-BE49-F238E27FC236}">
                      <a16:creationId xmlns:a16="http://schemas.microsoft.com/office/drawing/2014/main" id="{F3C3A4AE-DE9A-49AB-878E-7828969E3061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5299;p74">
                  <a:extLst>
                    <a:ext uri="{FF2B5EF4-FFF2-40B4-BE49-F238E27FC236}">
                      <a16:creationId xmlns:a16="http://schemas.microsoft.com/office/drawing/2014/main" id="{02297BE5-0E80-4EB0-B6CF-F8E91CD6B0A2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5300;p74">
                <a:extLst>
                  <a:ext uri="{FF2B5EF4-FFF2-40B4-BE49-F238E27FC236}">
                    <a16:creationId xmlns:a16="http://schemas.microsoft.com/office/drawing/2014/main" id="{85476E73-C676-4E12-BAF6-997707E0B96E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68" name="Google Shape;5301;p74">
                  <a:extLst>
                    <a:ext uri="{FF2B5EF4-FFF2-40B4-BE49-F238E27FC236}">
                      <a16:creationId xmlns:a16="http://schemas.microsoft.com/office/drawing/2014/main" id="{542D0FFF-C89C-4DEB-9C77-003B72D17324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5302;p74">
                  <a:extLst>
                    <a:ext uri="{FF2B5EF4-FFF2-40B4-BE49-F238E27FC236}">
                      <a16:creationId xmlns:a16="http://schemas.microsoft.com/office/drawing/2014/main" id="{822DBC40-BDC4-4802-9B16-8C80BB2700FD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5303;p74">
                <a:extLst>
                  <a:ext uri="{FF2B5EF4-FFF2-40B4-BE49-F238E27FC236}">
                    <a16:creationId xmlns:a16="http://schemas.microsoft.com/office/drawing/2014/main" id="{39EBFB56-8318-4BF9-A273-507453A3F8A8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66" name="Google Shape;5304;p74">
                  <a:extLst>
                    <a:ext uri="{FF2B5EF4-FFF2-40B4-BE49-F238E27FC236}">
                      <a16:creationId xmlns:a16="http://schemas.microsoft.com/office/drawing/2014/main" id="{98AFA582-666C-4F22-9464-60FDF412CBEF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5305;p74">
                  <a:extLst>
                    <a:ext uri="{FF2B5EF4-FFF2-40B4-BE49-F238E27FC236}">
                      <a16:creationId xmlns:a16="http://schemas.microsoft.com/office/drawing/2014/main" id="{C35B9470-2F28-46E0-AA08-248CBAC2ECA5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5306;p74">
                <a:extLst>
                  <a:ext uri="{FF2B5EF4-FFF2-40B4-BE49-F238E27FC236}">
                    <a16:creationId xmlns:a16="http://schemas.microsoft.com/office/drawing/2014/main" id="{52997525-EA72-4A71-AB6A-C30BF69F9992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64" name="Google Shape;5307;p74">
                  <a:extLst>
                    <a:ext uri="{FF2B5EF4-FFF2-40B4-BE49-F238E27FC236}">
                      <a16:creationId xmlns:a16="http://schemas.microsoft.com/office/drawing/2014/main" id="{659E45BA-4222-44AA-BBCA-450C47427849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5308;p74">
                  <a:extLst>
                    <a:ext uri="{FF2B5EF4-FFF2-40B4-BE49-F238E27FC236}">
                      <a16:creationId xmlns:a16="http://schemas.microsoft.com/office/drawing/2014/main" id="{4DD79CAE-6B42-48E9-B6F5-B798DAF98CD3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5309;p74">
                <a:extLst>
                  <a:ext uri="{FF2B5EF4-FFF2-40B4-BE49-F238E27FC236}">
                    <a16:creationId xmlns:a16="http://schemas.microsoft.com/office/drawing/2014/main" id="{E6C8C3B1-EDD0-41D6-AC73-4AC0F95936B3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62" name="Google Shape;5310;p74">
                  <a:extLst>
                    <a:ext uri="{FF2B5EF4-FFF2-40B4-BE49-F238E27FC236}">
                      <a16:creationId xmlns:a16="http://schemas.microsoft.com/office/drawing/2014/main" id="{7DD78DB7-729A-4081-91BB-379AB4EEB592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5311;p74">
                  <a:extLst>
                    <a:ext uri="{FF2B5EF4-FFF2-40B4-BE49-F238E27FC236}">
                      <a16:creationId xmlns:a16="http://schemas.microsoft.com/office/drawing/2014/main" id="{36D026F0-0F09-40E8-8CE8-9AFC88FA84C6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5312;p74">
                <a:extLst>
                  <a:ext uri="{FF2B5EF4-FFF2-40B4-BE49-F238E27FC236}">
                    <a16:creationId xmlns:a16="http://schemas.microsoft.com/office/drawing/2014/main" id="{1BC8A721-EA1B-4843-BEA9-BF767D9E1FDD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60" name="Google Shape;5313;p74">
                  <a:extLst>
                    <a:ext uri="{FF2B5EF4-FFF2-40B4-BE49-F238E27FC236}">
                      <a16:creationId xmlns:a16="http://schemas.microsoft.com/office/drawing/2014/main" id="{ECE5B511-6262-4408-8E9C-815ECFCB3209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5314;p74">
                  <a:extLst>
                    <a:ext uri="{FF2B5EF4-FFF2-40B4-BE49-F238E27FC236}">
                      <a16:creationId xmlns:a16="http://schemas.microsoft.com/office/drawing/2014/main" id="{95C58DB4-ACDF-4A73-84BD-A9DCC486CD26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5315;p74">
                <a:extLst>
                  <a:ext uri="{FF2B5EF4-FFF2-40B4-BE49-F238E27FC236}">
                    <a16:creationId xmlns:a16="http://schemas.microsoft.com/office/drawing/2014/main" id="{E458C9AD-1AD5-4203-A456-F9829F8DBEE1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58" name="Google Shape;5316;p74">
                  <a:extLst>
                    <a:ext uri="{FF2B5EF4-FFF2-40B4-BE49-F238E27FC236}">
                      <a16:creationId xmlns:a16="http://schemas.microsoft.com/office/drawing/2014/main" id="{AE6581DC-F9DD-41B1-9B93-F5CD8E5BA38B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5317;p74">
                  <a:extLst>
                    <a:ext uri="{FF2B5EF4-FFF2-40B4-BE49-F238E27FC236}">
                      <a16:creationId xmlns:a16="http://schemas.microsoft.com/office/drawing/2014/main" id="{4CBECF46-4AC4-47FA-8D42-AB59CB2A1E12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5318;p74">
                <a:extLst>
                  <a:ext uri="{FF2B5EF4-FFF2-40B4-BE49-F238E27FC236}">
                    <a16:creationId xmlns:a16="http://schemas.microsoft.com/office/drawing/2014/main" id="{53FB41CC-2CB8-4033-9C30-BB73F13FB1DD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56" name="Google Shape;5319;p74">
                  <a:extLst>
                    <a:ext uri="{FF2B5EF4-FFF2-40B4-BE49-F238E27FC236}">
                      <a16:creationId xmlns:a16="http://schemas.microsoft.com/office/drawing/2014/main" id="{EF17D74C-D97A-40E0-815F-04502B9DE689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5320;p74">
                  <a:extLst>
                    <a:ext uri="{FF2B5EF4-FFF2-40B4-BE49-F238E27FC236}">
                      <a16:creationId xmlns:a16="http://schemas.microsoft.com/office/drawing/2014/main" id="{0ACF2AC2-9D1D-42C5-80A2-AE3E1FFA5BD6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5321;p74">
                <a:extLst>
                  <a:ext uri="{FF2B5EF4-FFF2-40B4-BE49-F238E27FC236}">
                    <a16:creationId xmlns:a16="http://schemas.microsoft.com/office/drawing/2014/main" id="{B4AE7F41-E55C-4E88-B5B1-09C069AEDBB4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54" name="Google Shape;5322;p74">
                  <a:extLst>
                    <a:ext uri="{FF2B5EF4-FFF2-40B4-BE49-F238E27FC236}">
                      <a16:creationId xmlns:a16="http://schemas.microsoft.com/office/drawing/2014/main" id="{22395863-C7D9-4EB0-8245-7D8A8100E2E2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5323;p74">
                  <a:extLst>
                    <a:ext uri="{FF2B5EF4-FFF2-40B4-BE49-F238E27FC236}">
                      <a16:creationId xmlns:a16="http://schemas.microsoft.com/office/drawing/2014/main" id="{48733711-DF32-44FE-B540-8EB1C0850923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5324;p74">
                <a:extLst>
                  <a:ext uri="{FF2B5EF4-FFF2-40B4-BE49-F238E27FC236}">
                    <a16:creationId xmlns:a16="http://schemas.microsoft.com/office/drawing/2014/main" id="{DFCDCB5D-2E72-4301-BB8E-75A4A50D6192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52" name="Google Shape;5325;p74">
                  <a:extLst>
                    <a:ext uri="{FF2B5EF4-FFF2-40B4-BE49-F238E27FC236}">
                      <a16:creationId xmlns:a16="http://schemas.microsoft.com/office/drawing/2014/main" id="{762C3275-3F94-413D-9126-E245E8057D6B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5326;p74">
                  <a:extLst>
                    <a:ext uri="{FF2B5EF4-FFF2-40B4-BE49-F238E27FC236}">
                      <a16:creationId xmlns:a16="http://schemas.microsoft.com/office/drawing/2014/main" id="{FF942698-5257-4F72-94DF-24CBFF9AD38E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5327;p74">
                <a:extLst>
                  <a:ext uri="{FF2B5EF4-FFF2-40B4-BE49-F238E27FC236}">
                    <a16:creationId xmlns:a16="http://schemas.microsoft.com/office/drawing/2014/main" id="{C9CCE849-494F-4483-BCBB-9EB1FD477A26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50" name="Google Shape;5328;p74">
                  <a:extLst>
                    <a:ext uri="{FF2B5EF4-FFF2-40B4-BE49-F238E27FC236}">
                      <a16:creationId xmlns:a16="http://schemas.microsoft.com/office/drawing/2014/main" id="{8AA02305-9716-43F4-A124-B2E606348DD9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5329;p74">
                  <a:extLst>
                    <a:ext uri="{FF2B5EF4-FFF2-40B4-BE49-F238E27FC236}">
                      <a16:creationId xmlns:a16="http://schemas.microsoft.com/office/drawing/2014/main" id="{37CA1276-F293-4411-9F09-6835ABA596CF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5330;p74">
                <a:extLst>
                  <a:ext uri="{FF2B5EF4-FFF2-40B4-BE49-F238E27FC236}">
                    <a16:creationId xmlns:a16="http://schemas.microsoft.com/office/drawing/2014/main" id="{BD0C0141-7C58-4DF8-BCBB-29D6F149D367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48" name="Google Shape;5331;p74">
                  <a:extLst>
                    <a:ext uri="{FF2B5EF4-FFF2-40B4-BE49-F238E27FC236}">
                      <a16:creationId xmlns:a16="http://schemas.microsoft.com/office/drawing/2014/main" id="{A0EF688F-CCE7-4B9A-91BE-5BF41BEB2DCF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5332;p74">
                  <a:extLst>
                    <a:ext uri="{FF2B5EF4-FFF2-40B4-BE49-F238E27FC236}">
                      <a16:creationId xmlns:a16="http://schemas.microsoft.com/office/drawing/2014/main" id="{9475D725-E2AB-421B-93C2-5ED7BFAFD8E8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5333;p74">
                <a:extLst>
                  <a:ext uri="{FF2B5EF4-FFF2-40B4-BE49-F238E27FC236}">
                    <a16:creationId xmlns:a16="http://schemas.microsoft.com/office/drawing/2014/main" id="{2FA8A897-3B18-4188-BAC8-AA97D5218DB2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46" name="Google Shape;5334;p74">
                  <a:extLst>
                    <a:ext uri="{FF2B5EF4-FFF2-40B4-BE49-F238E27FC236}">
                      <a16:creationId xmlns:a16="http://schemas.microsoft.com/office/drawing/2014/main" id="{F04F9921-164F-4A8A-9545-DF4361F80F3D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5335;p74">
                  <a:extLst>
                    <a:ext uri="{FF2B5EF4-FFF2-40B4-BE49-F238E27FC236}">
                      <a16:creationId xmlns:a16="http://schemas.microsoft.com/office/drawing/2014/main" id="{94EF3751-2A71-4FBD-856E-2D6682253C13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5336;p74">
                <a:extLst>
                  <a:ext uri="{FF2B5EF4-FFF2-40B4-BE49-F238E27FC236}">
                    <a16:creationId xmlns:a16="http://schemas.microsoft.com/office/drawing/2014/main" id="{81CBB4E9-E150-4F9D-AF81-55D52BAB0E43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44" name="Google Shape;5337;p74">
                  <a:extLst>
                    <a:ext uri="{FF2B5EF4-FFF2-40B4-BE49-F238E27FC236}">
                      <a16:creationId xmlns:a16="http://schemas.microsoft.com/office/drawing/2014/main" id="{21BA9C1A-0D78-4AC3-A037-0B1E3049C2F4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5338;p74">
                  <a:extLst>
                    <a:ext uri="{FF2B5EF4-FFF2-40B4-BE49-F238E27FC236}">
                      <a16:creationId xmlns:a16="http://schemas.microsoft.com/office/drawing/2014/main" id="{36DAEBE0-8EDF-4428-86FF-F9A96DA072DF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5339;p74">
                <a:extLst>
                  <a:ext uri="{FF2B5EF4-FFF2-40B4-BE49-F238E27FC236}">
                    <a16:creationId xmlns:a16="http://schemas.microsoft.com/office/drawing/2014/main" id="{CD22337C-ADD7-40AC-B62A-5258291D56C1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42" name="Google Shape;5340;p74">
                  <a:extLst>
                    <a:ext uri="{FF2B5EF4-FFF2-40B4-BE49-F238E27FC236}">
                      <a16:creationId xmlns:a16="http://schemas.microsoft.com/office/drawing/2014/main" id="{7E655BF8-BCC2-4D5F-8B00-46AC4EFC0A57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5341;p74">
                  <a:extLst>
                    <a:ext uri="{FF2B5EF4-FFF2-40B4-BE49-F238E27FC236}">
                      <a16:creationId xmlns:a16="http://schemas.microsoft.com/office/drawing/2014/main" id="{347BEC18-88A8-46C7-B913-1F0708AAB7CA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5342;p74">
                <a:extLst>
                  <a:ext uri="{FF2B5EF4-FFF2-40B4-BE49-F238E27FC236}">
                    <a16:creationId xmlns:a16="http://schemas.microsoft.com/office/drawing/2014/main" id="{0626DE08-3151-4668-8464-5CE2B90ADA40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40" name="Google Shape;5343;p74">
                  <a:extLst>
                    <a:ext uri="{FF2B5EF4-FFF2-40B4-BE49-F238E27FC236}">
                      <a16:creationId xmlns:a16="http://schemas.microsoft.com/office/drawing/2014/main" id="{422BADE8-2E81-4CA7-85B3-67231165D7C5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5344;p74">
                  <a:extLst>
                    <a:ext uri="{FF2B5EF4-FFF2-40B4-BE49-F238E27FC236}">
                      <a16:creationId xmlns:a16="http://schemas.microsoft.com/office/drawing/2014/main" id="{8021592C-D95F-45E5-B5B6-5B209CD40BF4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5345;p74">
                <a:extLst>
                  <a:ext uri="{FF2B5EF4-FFF2-40B4-BE49-F238E27FC236}">
                    <a16:creationId xmlns:a16="http://schemas.microsoft.com/office/drawing/2014/main" id="{0C975138-E44A-40FC-AFB5-E8A3FA2E8DC8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38" name="Google Shape;5346;p74">
                  <a:extLst>
                    <a:ext uri="{FF2B5EF4-FFF2-40B4-BE49-F238E27FC236}">
                      <a16:creationId xmlns:a16="http://schemas.microsoft.com/office/drawing/2014/main" id="{13DDD6ED-4F04-4EFA-BA88-047E1C2C9BCC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5347;p74">
                  <a:extLst>
                    <a:ext uri="{FF2B5EF4-FFF2-40B4-BE49-F238E27FC236}">
                      <a16:creationId xmlns:a16="http://schemas.microsoft.com/office/drawing/2014/main" id="{5CD8594F-404E-49BC-AAC8-C3EF3A308845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5348;p74">
                <a:extLst>
                  <a:ext uri="{FF2B5EF4-FFF2-40B4-BE49-F238E27FC236}">
                    <a16:creationId xmlns:a16="http://schemas.microsoft.com/office/drawing/2014/main" id="{DF896FC0-3D0B-4CE3-9763-92ABE3FDFC10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36" name="Google Shape;5349;p74">
                  <a:extLst>
                    <a:ext uri="{FF2B5EF4-FFF2-40B4-BE49-F238E27FC236}">
                      <a16:creationId xmlns:a16="http://schemas.microsoft.com/office/drawing/2014/main" id="{9AEF1D99-3007-445C-ACF0-FD2C23346C6F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5350;p74">
                  <a:extLst>
                    <a:ext uri="{FF2B5EF4-FFF2-40B4-BE49-F238E27FC236}">
                      <a16:creationId xmlns:a16="http://schemas.microsoft.com/office/drawing/2014/main" id="{508FEC19-C379-49C6-9880-357748CBAA2C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5351;p74">
                <a:extLst>
                  <a:ext uri="{FF2B5EF4-FFF2-40B4-BE49-F238E27FC236}">
                    <a16:creationId xmlns:a16="http://schemas.microsoft.com/office/drawing/2014/main" id="{407F4A03-0770-46D6-82D2-29793C7036B9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34" name="Google Shape;5352;p74">
                  <a:extLst>
                    <a:ext uri="{FF2B5EF4-FFF2-40B4-BE49-F238E27FC236}">
                      <a16:creationId xmlns:a16="http://schemas.microsoft.com/office/drawing/2014/main" id="{F60F9F73-8486-4E26-ACDB-8D08E86FD36B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5353;p74">
                  <a:extLst>
                    <a:ext uri="{FF2B5EF4-FFF2-40B4-BE49-F238E27FC236}">
                      <a16:creationId xmlns:a16="http://schemas.microsoft.com/office/drawing/2014/main" id="{C7C85383-C326-4CD1-9146-90B16ECE8FC5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5354;p74">
                <a:extLst>
                  <a:ext uri="{FF2B5EF4-FFF2-40B4-BE49-F238E27FC236}">
                    <a16:creationId xmlns:a16="http://schemas.microsoft.com/office/drawing/2014/main" id="{9EA16320-7018-4C0B-8853-E276CAB724AC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32" name="Google Shape;5355;p74">
                  <a:extLst>
                    <a:ext uri="{FF2B5EF4-FFF2-40B4-BE49-F238E27FC236}">
                      <a16:creationId xmlns:a16="http://schemas.microsoft.com/office/drawing/2014/main" id="{EA844A12-F588-4BBE-85A8-528EFC2A4F04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5356;p74">
                  <a:extLst>
                    <a:ext uri="{FF2B5EF4-FFF2-40B4-BE49-F238E27FC236}">
                      <a16:creationId xmlns:a16="http://schemas.microsoft.com/office/drawing/2014/main" id="{88F37BE9-A83B-46C4-A631-9FF5BB0187E8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5357;p74">
                <a:extLst>
                  <a:ext uri="{FF2B5EF4-FFF2-40B4-BE49-F238E27FC236}">
                    <a16:creationId xmlns:a16="http://schemas.microsoft.com/office/drawing/2014/main" id="{5D01A0F5-CCD6-4BA4-87DC-15FB04D55071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30" name="Google Shape;5358;p74">
                  <a:extLst>
                    <a:ext uri="{FF2B5EF4-FFF2-40B4-BE49-F238E27FC236}">
                      <a16:creationId xmlns:a16="http://schemas.microsoft.com/office/drawing/2014/main" id="{655E27A3-EE32-4DCF-A2A1-91B4177A8A30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5359;p74">
                  <a:extLst>
                    <a:ext uri="{FF2B5EF4-FFF2-40B4-BE49-F238E27FC236}">
                      <a16:creationId xmlns:a16="http://schemas.microsoft.com/office/drawing/2014/main" id="{94BFDD16-C2F0-4D24-AFF5-251EBF5FBA41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5360;p74">
                <a:extLst>
                  <a:ext uri="{FF2B5EF4-FFF2-40B4-BE49-F238E27FC236}">
                    <a16:creationId xmlns:a16="http://schemas.microsoft.com/office/drawing/2014/main" id="{DC0A0973-341E-4A1E-ACC7-B981979AEECB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28" name="Google Shape;5361;p74">
                  <a:extLst>
                    <a:ext uri="{FF2B5EF4-FFF2-40B4-BE49-F238E27FC236}">
                      <a16:creationId xmlns:a16="http://schemas.microsoft.com/office/drawing/2014/main" id="{7110B6A1-FC45-423C-BEE1-7729191D521D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5362;p74">
                  <a:extLst>
                    <a:ext uri="{FF2B5EF4-FFF2-40B4-BE49-F238E27FC236}">
                      <a16:creationId xmlns:a16="http://schemas.microsoft.com/office/drawing/2014/main" id="{2727A42F-DB2B-4B64-801D-DDA35AB916D0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5363;p74">
                <a:extLst>
                  <a:ext uri="{FF2B5EF4-FFF2-40B4-BE49-F238E27FC236}">
                    <a16:creationId xmlns:a16="http://schemas.microsoft.com/office/drawing/2014/main" id="{2DB88AD4-92F6-4D1B-8F4F-5E53F7AE627C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26" name="Google Shape;5364;p74">
                  <a:extLst>
                    <a:ext uri="{FF2B5EF4-FFF2-40B4-BE49-F238E27FC236}">
                      <a16:creationId xmlns:a16="http://schemas.microsoft.com/office/drawing/2014/main" id="{77DDE799-8016-43C3-BE49-4ADB4155282D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5365;p74">
                  <a:extLst>
                    <a:ext uri="{FF2B5EF4-FFF2-40B4-BE49-F238E27FC236}">
                      <a16:creationId xmlns:a16="http://schemas.microsoft.com/office/drawing/2014/main" id="{54CD9CCF-FBC7-4396-B3C5-4685E4104DFB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5366;p74">
                <a:extLst>
                  <a:ext uri="{FF2B5EF4-FFF2-40B4-BE49-F238E27FC236}">
                    <a16:creationId xmlns:a16="http://schemas.microsoft.com/office/drawing/2014/main" id="{DA8F50CF-68A5-4A1E-9F76-F5B0CC97A41F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24" name="Google Shape;5367;p74">
                  <a:extLst>
                    <a:ext uri="{FF2B5EF4-FFF2-40B4-BE49-F238E27FC236}">
                      <a16:creationId xmlns:a16="http://schemas.microsoft.com/office/drawing/2014/main" id="{DE5BA51B-0C2C-449C-A325-8921D2B0ED11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5368;p74">
                  <a:extLst>
                    <a:ext uri="{FF2B5EF4-FFF2-40B4-BE49-F238E27FC236}">
                      <a16:creationId xmlns:a16="http://schemas.microsoft.com/office/drawing/2014/main" id="{178EAC3B-DDCF-4253-8823-9C9D23CE32DF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5369;p74">
                <a:extLst>
                  <a:ext uri="{FF2B5EF4-FFF2-40B4-BE49-F238E27FC236}">
                    <a16:creationId xmlns:a16="http://schemas.microsoft.com/office/drawing/2014/main" id="{DA1E2DD8-1512-486A-B449-0C28603C18FE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22" name="Google Shape;5370;p74">
                  <a:extLst>
                    <a:ext uri="{FF2B5EF4-FFF2-40B4-BE49-F238E27FC236}">
                      <a16:creationId xmlns:a16="http://schemas.microsoft.com/office/drawing/2014/main" id="{0BC4AAD9-8E2D-4CDE-B8B1-406DC07DBE59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5371;p74">
                  <a:extLst>
                    <a:ext uri="{FF2B5EF4-FFF2-40B4-BE49-F238E27FC236}">
                      <a16:creationId xmlns:a16="http://schemas.microsoft.com/office/drawing/2014/main" id="{8F95E021-E85E-40D5-BDFF-D2B3135E6302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5372;p74">
                <a:extLst>
                  <a:ext uri="{FF2B5EF4-FFF2-40B4-BE49-F238E27FC236}">
                    <a16:creationId xmlns:a16="http://schemas.microsoft.com/office/drawing/2014/main" id="{4D175BCA-13A8-4DAC-BE0A-59AC2EE70871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20" name="Google Shape;5373;p74">
                  <a:extLst>
                    <a:ext uri="{FF2B5EF4-FFF2-40B4-BE49-F238E27FC236}">
                      <a16:creationId xmlns:a16="http://schemas.microsoft.com/office/drawing/2014/main" id="{B10DBF84-7CB5-4252-BD93-23ECB17B4FA0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5374;p74">
                  <a:extLst>
                    <a:ext uri="{FF2B5EF4-FFF2-40B4-BE49-F238E27FC236}">
                      <a16:creationId xmlns:a16="http://schemas.microsoft.com/office/drawing/2014/main" id="{0B3AECBA-8582-4EFA-81FC-0089E3422FC9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5375;p74">
                <a:extLst>
                  <a:ext uri="{FF2B5EF4-FFF2-40B4-BE49-F238E27FC236}">
                    <a16:creationId xmlns:a16="http://schemas.microsoft.com/office/drawing/2014/main" id="{BAED86C8-97C5-4034-815A-7B6874473202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5376;p74">
                <a:extLst>
                  <a:ext uri="{FF2B5EF4-FFF2-40B4-BE49-F238E27FC236}">
                    <a16:creationId xmlns:a16="http://schemas.microsoft.com/office/drawing/2014/main" id="{969AE297-A728-4B4B-9469-0BE69A7576E2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" name="Google Shape;5377;p74">
                <a:extLst>
                  <a:ext uri="{FF2B5EF4-FFF2-40B4-BE49-F238E27FC236}">
                    <a16:creationId xmlns:a16="http://schemas.microsoft.com/office/drawing/2014/main" id="{FA4B16FD-F9AC-451D-BC25-D4B17E907347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18" name="Google Shape;5378;p74">
                  <a:extLst>
                    <a:ext uri="{FF2B5EF4-FFF2-40B4-BE49-F238E27FC236}">
                      <a16:creationId xmlns:a16="http://schemas.microsoft.com/office/drawing/2014/main" id="{127358D2-BD36-418C-9A70-C89660624A07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5379;p74">
                  <a:extLst>
                    <a:ext uri="{FF2B5EF4-FFF2-40B4-BE49-F238E27FC236}">
                      <a16:creationId xmlns:a16="http://schemas.microsoft.com/office/drawing/2014/main" id="{2254B278-0A4F-4B45-875B-360F3A840BBD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5380;p74">
                <a:extLst>
                  <a:ext uri="{FF2B5EF4-FFF2-40B4-BE49-F238E27FC236}">
                    <a16:creationId xmlns:a16="http://schemas.microsoft.com/office/drawing/2014/main" id="{4CC361EB-62B6-474B-B8AC-2CE3B593DA76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16" name="Google Shape;5381;p74">
                  <a:extLst>
                    <a:ext uri="{FF2B5EF4-FFF2-40B4-BE49-F238E27FC236}">
                      <a16:creationId xmlns:a16="http://schemas.microsoft.com/office/drawing/2014/main" id="{AB88BE8F-8AA0-451C-B638-9D9B09485477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5382;p74">
                  <a:extLst>
                    <a:ext uri="{FF2B5EF4-FFF2-40B4-BE49-F238E27FC236}">
                      <a16:creationId xmlns:a16="http://schemas.microsoft.com/office/drawing/2014/main" id="{70806E5B-ED8F-4E6D-8982-1DF45FA35DB6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" name="Google Shape;5383;p74">
                <a:extLst>
                  <a:ext uri="{FF2B5EF4-FFF2-40B4-BE49-F238E27FC236}">
                    <a16:creationId xmlns:a16="http://schemas.microsoft.com/office/drawing/2014/main" id="{D0A604E9-5057-491C-9F1A-F8584A0E9698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5384;p74">
                <a:extLst>
                  <a:ext uri="{FF2B5EF4-FFF2-40B4-BE49-F238E27FC236}">
                    <a16:creationId xmlns:a16="http://schemas.microsoft.com/office/drawing/2014/main" id="{AF309DEE-BB43-4E33-9F7B-F484585DDCA4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" name="Google Shape;5385;p74">
                <a:extLst>
                  <a:ext uri="{FF2B5EF4-FFF2-40B4-BE49-F238E27FC236}">
                    <a16:creationId xmlns:a16="http://schemas.microsoft.com/office/drawing/2014/main" id="{965D4050-E51B-4F1C-9810-0A5F733A71D7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14" name="Google Shape;5386;p74">
                  <a:extLst>
                    <a:ext uri="{FF2B5EF4-FFF2-40B4-BE49-F238E27FC236}">
                      <a16:creationId xmlns:a16="http://schemas.microsoft.com/office/drawing/2014/main" id="{644FED74-4F67-4738-91BD-81EB4E0AB409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5387;p74">
                  <a:extLst>
                    <a:ext uri="{FF2B5EF4-FFF2-40B4-BE49-F238E27FC236}">
                      <a16:creationId xmlns:a16="http://schemas.microsoft.com/office/drawing/2014/main" id="{91D885A8-AB12-495D-BD2E-93EDF4FDFD95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5388;p74">
                <a:extLst>
                  <a:ext uri="{FF2B5EF4-FFF2-40B4-BE49-F238E27FC236}">
                    <a16:creationId xmlns:a16="http://schemas.microsoft.com/office/drawing/2014/main" id="{EB0340C5-80D9-4B2D-B81F-094DD19AD168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12" name="Google Shape;5389;p74">
                  <a:extLst>
                    <a:ext uri="{FF2B5EF4-FFF2-40B4-BE49-F238E27FC236}">
                      <a16:creationId xmlns:a16="http://schemas.microsoft.com/office/drawing/2014/main" id="{8ABBC3C3-9CB2-4042-9BCA-A854383FEA10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5390;p74">
                  <a:extLst>
                    <a:ext uri="{FF2B5EF4-FFF2-40B4-BE49-F238E27FC236}">
                      <a16:creationId xmlns:a16="http://schemas.microsoft.com/office/drawing/2014/main" id="{03983D2F-6999-45C3-B3E8-DCA7198A979E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5391;p74">
                <a:extLst>
                  <a:ext uri="{FF2B5EF4-FFF2-40B4-BE49-F238E27FC236}">
                    <a16:creationId xmlns:a16="http://schemas.microsoft.com/office/drawing/2014/main" id="{D65123BA-FFBE-417E-B761-770BC944F1FC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10" name="Google Shape;5392;p74">
                  <a:extLst>
                    <a:ext uri="{FF2B5EF4-FFF2-40B4-BE49-F238E27FC236}">
                      <a16:creationId xmlns:a16="http://schemas.microsoft.com/office/drawing/2014/main" id="{90EC69E6-E05C-4477-9284-01FE946032F8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5393;p74">
                  <a:extLst>
                    <a:ext uri="{FF2B5EF4-FFF2-40B4-BE49-F238E27FC236}">
                      <a16:creationId xmlns:a16="http://schemas.microsoft.com/office/drawing/2014/main" id="{FDE1A1CF-5D54-43BF-AEB7-D890E5529000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5394;p74">
                <a:extLst>
                  <a:ext uri="{FF2B5EF4-FFF2-40B4-BE49-F238E27FC236}">
                    <a16:creationId xmlns:a16="http://schemas.microsoft.com/office/drawing/2014/main" id="{322FCEB2-C71F-4271-B23A-2CB789D621AC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08" name="Google Shape;5395;p74">
                  <a:extLst>
                    <a:ext uri="{FF2B5EF4-FFF2-40B4-BE49-F238E27FC236}">
                      <a16:creationId xmlns:a16="http://schemas.microsoft.com/office/drawing/2014/main" id="{1D877AFE-83CC-41DF-B9CC-50B21B3EF316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5396;p74">
                  <a:extLst>
                    <a:ext uri="{FF2B5EF4-FFF2-40B4-BE49-F238E27FC236}">
                      <a16:creationId xmlns:a16="http://schemas.microsoft.com/office/drawing/2014/main" id="{6569B464-E7D2-4870-85C8-1B2302A22565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5397;p74">
                <a:extLst>
                  <a:ext uri="{FF2B5EF4-FFF2-40B4-BE49-F238E27FC236}">
                    <a16:creationId xmlns:a16="http://schemas.microsoft.com/office/drawing/2014/main" id="{1C21A9F9-67B0-4DB7-930A-F3EC768D35A8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06" name="Google Shape;5398;p74">
                  <a:extLst>
                    <a:ext uri="{FF2B5EF4-FFF2-40B4-BE49-F238E27FC236}">
                      <a16:creationId xmlns:a16="http://schemas.microsoft.com/office/drawing/2014/main" id="{2B3DDDEA-2CF2-462A-BA2C-41566079B8B9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5399;p74">
                  <a:extLst>
                    <a:ext uri="{FF2B5EF4-FFF2-40B4-BE49-F238E27FC236}">
                      <a16:creationId xmlns:a16="http://schemas.microsoft.com/office/drawing/2014/main" id="{E29A8E87-8436-455B-BE5B-E851D87696BE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5400;p74">
                <a:extLst>
                  <a:ext uri="{FF2B5EF4-FFF2-40B4-BE49-F238E27FC236}">
                    <a16:creationId xmlns:a16="http://schemas.microsoft.com/office/drawing/2014/main" id="{FD5B0E7E-91F5-41EB-B095-0FC5525B6AAD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04" name="Google Shape;5401;p74">
                  <a:extLst>
                    <a:ext uri="{FF2B5EF4-FFF2-40B4-BE49-F238E27FC236}">
                      <a16:creationId xmlns:a16="http://schemas.microsoft.com/office/drawing/2014/main" id="{F82F0683-8F3B-41D8-B411-1094620FFD36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5402;p74">
                  <a:extLst>
                    <a:ext uri="{FF2B5EF4-FFF2-40B4-BE49-F238E27FC236}">
                      <a16:creationId xmlns:a16="http://schemas.microsoft.com/office/drawing/2014/main" id="{6BAABB1E-482B-41C3-85D8-82757C786049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5403;p74">
                <a:extLst>
                  <a:ext uri="{FF2B5EF4-FFF2-40B4-BE49-F238E27FC236}">
                    <a16:creationId xmlns:a16="http://schemas.microsoft.com/office/drawing/2014/main" id="{02A1D537-302B-460B-8915-135B15A0EB2A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02" name="Google Shape;5404;p74">
                  <a:extLst>
                    <a:ext uri="{FF2B5EF4-FFF2-40B4-BE49-F238E27FC236}">
                      <a16:creationId xmlns:a16="http://schemas.microsoft.com/office/drawing/2014/main" id="{460DD00E-5AA1-4321-8089-F4ED572BF943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5405;p74">
                  <a:extLst>
                    <a:ext uri="{FF2B5EF4-FFF2-40B4-BE49-F238E27FC236}">
                      <a16:creationId xmlns:a16="http://schemas.microsoft.com/office/drawing/2014/main" id="{3E8DBA6C-446C-40B3-9C86-ECA8F561D45A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5406;p74">
                <a:extLst>
                  <a:ext uri="{FF2B5EF4-FFF2-40B4-BE49-F238E27FC236}">
                    <a16:creationId xmlns:a16="http://schemas.microsoft.com/office/drawing/2014/main" id="{528A66DA-0255-49F3-A688-D3C3D7F8C5E9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00" name="Google Shape;5407;p74">
                  <a:extLst>
                    <a:ext uri="{FF2B5EF4-FFF2-40B4-BE49-F238E27FC236}">
                      <a16:creationId xmlns:a16="http://schemas.microsoft.com/office/drawing/2014/main" id="{E979C7A5-1FA3-4A70-9937-34F5A92D0C75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5408;p74">
                  <a:extLst>
                    <a:ext uri="{FF2B5EF4-FFF2-40B4-BE49-F238E27FC236}">
                      <a16:creationId xmlns:a16="http://schemas.microsoft.com/office/drawing/2014/main" id="{3AAAE54C-34F3-4E60-BAA2-EA5613795723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5409;p74">
                <a:extLst>
                  <a:ext uri="{FF2B5EF4-FFF2-40B4-BE49-F238E27FC236}">
                    <a16:creationId xmlns:a16="http://schemas.microsoft.com/office/drawing/2014/main" id="{A6539D83-A04D-449B-9D08-8AA46B5449A1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98" name="Google Shape;5410;p74">
                  <a:extLst>
                    <a:ext uri="{FF2B5EF4-FFF2-40B4-BE49-F238E27FC236}">
                      <a16:creationId xmlns:a16="http://schemas.microsoft.com/office/drawing/2014/main" id="{6EBF2BD4-9660-4422-9B1C-04A5FC57F913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5411;p74">
                  <a:extLst>
                    <a:ext uri="{FF2B5EF4-FFF2-40B4-BE49-F238E27FC236}">
                      <a16:creationId xmlns:a16="http://schemas.microsoft.com/office/drawing/2014/main" id="{D20B3E6F-ACF3-4139-AD64-A5E6782F4FB3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5412;p74">
                <a:extLst>
                  <a:ext uri="{FF2B5EF4-FFF2-40B4-BE49-F238E27FC236}">
                    <a16:creationId xmlns:a16="http://schemas.microsoft.com/office/drawing/2014/main" id="{A232DCC6-E332-48FD-BC96-4F893E281F51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96" name="Google Shape;5413;p74">
                  <a:extLst>
                    <a:ext uri="{FF2B5EF4-FFF2-40B4-BE49-F238E27FC236}">
                      <a16:creationId xmlns:a16="http://schemas.microsoft.com/office/drawing/2014/main" id="{DF89DE06-C8CC-4A3B-8715-89EBA9A02DD3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5414;p74">
                  <a:extLst>
                    <a:ext uri="{FF2B5EF4-FFF2-40B4-BE49-F238E27FC236}">
                      <a16:creationId xmlns:a16="http://schemas.microsoft.com/office/drawing/2014/main" id="{116144DD-BC13-4E52-9AF3-ADFF91ACAC39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5415;p74">
                <a:extLst>
                  <a:ext uri="{FF2B5EF4-FFF2-40B4-BE49-F238E27FC236}">
                    <a16:creationId xmlns:a16="http://schemas.microsoft.com/office/drawing/2014/main" id="{57D84664-EFE8-4254-824C-2D9476D5AB18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94" name="Google Shape;5416;p74">
                  <a:extLst>
                    <a:ext uri="{FF2B5EF4-FFF2-40B4-BE49-F238E27FC236}">
                      <a16:creationId xmlns:a16="http://schemas.microsoft.com/office/drawing/2014/main" id="{559CABA6-1155-4DD1-BF8D-BA1852729688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5417;p74">
                  <a:extLst>
                    <a:ext uri="{FF2B5EF4-FFF2-40B4-BE49-F238E27FC236}">
                      <a16:creationId xmlns:a16="http://schemas.microsoft.com/office/drawing/2014/main" id="{26AEEFF2-BDA7-418F-82F9-D005EB29504A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5418;p74">
                <a:extLst>
                  <a:ext uri="{FF2B5EF4-FFF2-40B4-BE49-F238E27FC236}">
                    <a16:creationId xmlns:a16="http://schemas.microsoft.com/office/drawing/2014/main" id="{3342DAC3-A768-40F8-90E1-8F3E041D7FCF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92" name="Google Shape;5419;p74">
                  <a:extLst>
                    <a:ext uri="{FF2B5EF4-FFF2-40B4-BE49-F238E27FC236}">
                      <a16:creationId xmlns:a16="http://schemas.microsoft.com/office/drawing/2014/main" id="{EB8DE37D-F56B-46CD-9231-E4E891356F8F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5420;p74">
                  <a:extLst>
                    <a:ext uri="{FF2B5EF4-FFF2-40B4-BE49-F238E27FC236}">
                      <a16:creationId xmlns:a16="http://schemas.microsoft.com/office/drawing/2014/main" id="{9393D486-E38C-4E54-8D2B-0D47684C0338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7" name="Google Shape;5421;p74">
                <a:extLst>
                  <a:ext uri="{FF2B5EF4-FFF2-40B4-BE49-F238E27FC236}">
                    <a16:creationId xmlns:a16="http://schemas.microsoft.com/office/drawing/2014/main" id="{4B963A73-6551-4C14-A950-B9F5F0368CDB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422;p74">
                <a:extLst>
                  <a:ext uri="{FF2B5EF4-FFF2-40B4-BE49-F238E27FC236}">
                    <a16:creationId xmlns:a16="http://schemas.microsoft.com/office/drawing/2014/main" id="{1F0A782B-85D3-405A-84A8-B0644A1D561C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9" name="Google Shape;5423;p74">
                <a:extLst>
                  <a:ext uri="{FF2B5EF4-FFF2-40B4-BE49-F238E27FC236}">
                    <a16:creationId xmlns:a16="http://schemas.microsoft.com/office/drawing/2014/main" id="{507DA40B-1D7D-4C0E-8D4B-1223D634159A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90" name="Google Shape;5424;p74">
                  <a:extLst>
                    <a:ext uri="{FF2B5EF4-FFF2-40B4-BE49-F238E27FC236}">
                      <a16:creationId xmlns:a16="http://schemas.microsoft.com/office/drawing/2014/main" id="{B1369916-AC12-4FF3-93B0-9204B47DDD30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5425;p74">
                  <a:extLst>
                    <a:ext uri="{FF2B5EF4-FFF2-40B4-BE49-F238E27FC236}">
                      <a16:creationId xmlns:a16="http://schemas.microsoft.com/office/drawing/2014/main" id="{682F1283-6B3F-4269-9588-7FA88EFC2EF5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5426;p74">
                <a:extLst>
                  <a:ext uri="{FF2B5EF4-FFF2-40B4-BE49-F238E27FC236}">
                    <a16:creationId xmlns:a16="http://schemas.microsoft.com/office/drawing/2014/main" id="{24190F8D-BEEC-4004-8CC4-CB62266F161C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88" name="Google Shape;5427;p74">
                  <a:extLst>
                    <a:ext uri="{FF2B5EF4-FFF2-40B4-BE49-F238E27FC236}">
                      <a16:creationId xmlns:a16="http://schemas.microsoft.com/office/drawing/2014/main" id="{A9A48707-7E72-400E-BC63-73BD8DAFD615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5428;p74">
                  <a:extLst>
                    <a:ext uri="{FF2B5EF4-FFF2-40B4-BE49-F238E27FC236}">
                      <a16:creationId xmlns:a16="http://schemas.microsoft.com/office/drawing/2014/main" id="{19ABC6B3-F795-415F-8FB7-1FB860DED8D2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5429;p74">
                <a:extLst>
                  <a:ext uri="{FF2B5EF4-FFF2-40B4-BE49-F238E27FC236}">
                    <a16:creationId xmlns:a16="http://schemas.microsoft.com/office/drawing/2014/main" id="{83128B42-2DAA-4AF2-8836-04731DFDAB23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86" name="Google Shape;5430;p74">
                  <a:extLst>
                    <a:ext uri="{FF2B5EF4-FFF2-40B4-BE49-F238E27FC236}">
                      <a16:creationId xmlns:a16="http://schemas.microsoft.com/office/drawing/2014/main" id="{8D8BCD58-C8FF-41C4-AD44-09FF4428A39D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5431;p74">
                  <a:extLst>
                    <a:ext uri="{FF2B5EF4-FFF2-40B4-BE49-F238E27FC236}">
                      <a16:creationId xmlns:a16="http://schemas.microsoft.com/office/drawing/2014/main" id="{BC0613FF-D105-4042-96A6-C5489324CBF2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5432;p74">
                <a:extLst>
                  <a:ext uri="{FF2B5EF4-FFF2-40B4-BE49-F238E27FC236}">
                    <a16:creationId xmlns:a16="http://schemas.microsoft.com/office/drawing/2014/main" id="{C4A5BBFA-F7A7-4150-984F-53E3C6778750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84" name="Google Shape;5433;p74">
                  <a:extLst>
                    <a:ext uri="{FF2B5EF4-FFF2-40B4-BE49-F238E27FC236}">
                      <a16:creationId xmlns:a16="http://schemas.microsoft.com/office/drawing/2014/main" id="{BB512911-8115-4173-9C9F-D2BAB4896EA6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5434;p74">
                  <a:extLst>
                    <a:ext uri="{FF2B5EF4-FFF2-40B4-BE49-F238E27FC236}">
                      <a16:creationId xmlns:a16="http://schemas.microsoft.com/office/drawing/2014/main" id="{9F043143-D996-4D9E-A7B1-84EF2ED3E48D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5435;p74">
                <a:extLst>
                  <a:ext uri="{FF2B5EF4-FFF2-40B4-BE49-F238E27FC236}">
                    <a16:creationId xmlns:a16="http://schemas.microsoft.com/office/drawing/2014/main" id="{45A437B5-7F90-4025-95B8-F8EAFD0B5FCE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82" name="Google Shape;5436;p74">
                  <a:extLst>
                    <a:ext uri="{FF2B5EF4-FFF2-40B4-BE49-F238E27FC236}">
                      <a16:creationId xmlns:a16="http://schemas.microsoft.com/office/drawing/2014/main" id="{6F7B5129-84DF-4C62-8C82-9AB277EF6F09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5437;p74">
                  <a:extLst>
                    <a:ext uri="{FF2B5EF4-FFF2-40B4-BE49-F238E27FC236}">
                      <a16:creationId xmlns:a16="http://schemas.microsoft.com/office/drawing/2014/main" id="{66D060E9-B9D0-44F0-94CA-46E71742A8CD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5438;p74">
                <a:extLst>
                  <a:ext uri="{FF2B5EF4-FFF2-40B4-BE49-F238E27FC236}">
                    <a16:creationId xmlns:a16="http://schemas.microsoft.com/office/drawing/2014/main" id="{13B03CA8-277C-4FEE-A8F9-BC63ED7A380C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80" name="Google Shape;5439;p74">
                  <a:extLst>
                    <a:ext uri="{FF2B5EF4-FFF2-40B4-BE49-F238E27FC236}">
                      <a16:creationId xmlns:a16="http://schemas.microsoft.com/office/drawing/2014/main" id="{004B1260-171C-4534-A730-D729F4927A8E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5440;p74">
                  <a:extLst>
                    <a:ext uri="{FF2B5EF4-FFF2-40B4-BE49-F238E27FC236}">
                      <a16:creationId xmlns:a16="http://schemas.microsoft.com/office/drawing/2014/main" id="{4A4AC487-850E-4ABE-B63F-BC11B03C641E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5441;p74">
                <a:extLst>
                  <a:ext uri="{FF2B5EF4-FFF2-40B4-BE49-F238E27FC236}">
                    <a16:creationId xmlns:a16="http://schemas.microsoft.com/office/drawing/2014/main" id="{191B05F9-14C7-4C06-BA89-AA6977ABFE49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78" name="Google Shape;5442;p74">
                  <a:extLst>
                    <a:ext uri="{FF2B5EF4-FFF2-40B4-BE49-F238E27FC236}">
                      <a16:creationId xmlns:a16="http://schemas.microsoft.com/office/drawing/2014/main" id="{2F76057E-5DCC-4F49-A2E2-60EB3E8821F3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5443;p74">
                  <a:extLst>
                    <a:ext uri="{FF2B5EF4-FFF2-40B4-BE49-F238E27FC236}">
                      <a16:creationId xmlns:a16="http://schemas.microsoft.com/office/drawing/2014/main" id="{8642E87D-CFC1-4C2F-98EA-AED2E36DD94A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5444;p74">
                <a:extLst>
                  <a:ext uri="{FF2B5EF4-FFF2-40B4-BE49-F238E27FC236}">
                    <a16:creationId xmlns:a16="http://schemas.microsoft.com/office/drawing/2014/main" id="{150D229E-D73B-4FC8-A005-1F7E1CA484D4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76" name="Google Shape;5445;p74">
                  <a:extLst>
                    <a:ext uri="{FF2B5EF4-FFF2-40B4-BE49-F238E27FC236}">
                      <a16:creationId xmlns:a16="http://schemas.microsoft.com/office/drawing/2014/main" id="{6CF0C80B-7184-4D9C-BAB3-451AB77FFA1B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5446;p74">
                  <a:extLst>
                    <a:ext uri="{FF2B5EF4-FFF2-40B4-BE49-F238E27FC236}">
                      <a16:creationId xmlns:a16="http://schemas.microsoft.com/office/drawing/2014/main" id="{6CF4C5F5-F4CA-454F-80FF-F08F4DC843C7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5447;p74">
                <a:extLst>
                  <a:ext uri="{FF2B5EF4-FFF2-40B4-BE49-F238E27FC236}">
                    <a16:creationId xmlns:a16="http://schemas.microsoft.com/office/drawing/2014/main" id="{6CE7BCC1-FAEC-41DB-8789-E043B89A8B01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74" name="Google Shape;5448;p74">
                  <a:extLst>
                    <a:ext uri="{FF2B5EF4-FFF2-40B4-BE49-F238E27FC236}">
                      <a16:creationId xmlns:a16="http://schemas.microsoft.com/office/drawing/2014/main" id="{48FEAFB9-A022-45BD-A292-2071C52D31A1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5449;p74">
                  <a:extLst>
                    <a:ext uri="{FF2B5EF4-FFF2-40B4-BE49-F238E27FC236}">
                      <a16:creationId xmlns:a16="http://schemas.microsoft.com/office/drawing/2014/main" id="{9E3B98C3-2F3B-4B26-BE37-C7A41B16BE65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5450;p74">
                <a:extLst>
                  <a:ext uri="{FF2B5EF4-FFF2-40B4-BE49-F238E27FC236}">
                    <a16:creationId xmlns:a16="http://schemas.microsoft.com/office/drawing/2014/main" id="{67484E55-843B-4072-9997-619B550569A1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72" name="Google Shape;5451;p74">
                  <a:extLst>
                    <a:ext uri="{FF2B5EF4-FFF2-40B4-BE49-F238E27FC236}">
                      <a16:creationId xmlns:a16="http://schemas.microsoft.com/office/drawing/2014/main" id="{D532B5BC-BD71-45EC-9627-5EF50B5B503A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5452;p74">
                  <a:extLst>
                    <a:ext uri="{FF2B5EF4-FFF2-40B4-BE49-F238E27FC236}">
                      <a16:creationId xmlns:a16="http://schemas.microsoft.com/office/drawing/2014/main" id="{F3606084-D719-4E8B-9077-6035222C0798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5453;p74">
                <a:extLst>
                  <a:ext uri="{FF2B5EF4-FFF2-40B4-BE49-F238E27FC236}">
                    <a16:creationId xmlns:a16="http://schemas.microsoft.com/office/drawing/2014/main" id="{034988E5-D557-4F8A-BDCB-7AD79326A414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70" name="Google Shape;5454;p74">
                  <a:extLst>
                    <a:ext uri="{FF2B5EF4-FFF2-40B4-BE49-F238E27FC236}">
                      <a16:creationId xmlns:a16="http://schemas.microsoft.com/office/drawing/2014/main" id="{29B97CCD-BF07-44FE-A0A8-9461716607B9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5455;p74">
                  <a:extLst>
                    <a:ext uri="{FF2B5EF4-FFF2-40B4-BE49-F238E27FC236}">
                      <a16:creationId xmlns:a16="http://schemas.microsoft.com/office/drawing/2014/main" id="{DB2AD1E8-35A9-40F6-BEFA-221815ABD14F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5456;p74">
                <a:extLst>
                  <a:ext uri="{FF2B5EF4-FFF2-40B4-BE49-F238E27FC236}">
                    <a16:creationId xmlns:a16="http://schemas.microsoft.com/office/drawing/2014/main" id="{33640601-B21D-47D3-8DA4-575C04E348F3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68" name="Google Shape;5457;p74">
                  <a:extLst>
                    <a:ext uri="{FF2B5EF4-FFF2-40B4-BE49-F238E27FC236}">
                      <a16:creationId xmlns:a16="http://schemas.microsoft.com/office/drawing/2014/main" id="{21E7C54B-C52D-4F25-BCD2-74A9C46C7AD3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5458;p74">
                  <a:extLst>
                    <a:ext uri="{FF2B5EF4-FFF2-40B4-BE49-F238E27FC236}">
                      <a16:creationId xmlns:a16="http://schemas.microsoft.com/office/drawing/2014/main" id="{B7D359CF-67B4-4657-9ED3-376C40FD311C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5459;p74">
                <a:extLst>
                  <a:ext uri="{FF2B5EF4-FFF2-40B4-BE49-F238E27FC236}">
                    <a16:creationId xmlns:a16="http://schemas.microsoft.com/office/drawing/2014/main" id="{9F30B1F6-63D8-4C08-B3DC-A4E38410EF27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66" name="Google Shape;5460;p74">
                  <a:extLst>
                    <a:ext uri="{FF2B5EF4-FFF2-40B4-BE49-F238E27FC236}">
                      <a16:creationId xmlns:a16="http://schemas.microsoft.com/office/drawing/2014/main" id="{7D6CCA04-ED38-49B1-94C6-D6C6A6E62D22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5461;p74">
                  <a:extLst>
                    <a:ext uri="{FF2B5EF4-FFF2-40B4-BE49-F238E27FC236}">
                      <a16:creationId xmlns:a16="http://schemas.microsoft.com/office/drawing/2014/main" id="{EE2AD11E-E734-4C36-A8A8-149AE02FDD83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5462;p74">
                <a:extLst>
                  <a:ext uri="{FF2B5EF4-FFF2-40B4-BE49-F238E27FC236}">
                    <a16:creationId xmlns:a16="http://schemas.microsoft.com/office/drawing/2014/main" id="{3D05A38A-E11F-423A-8BEE-A88201BC0CE7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64" name="Google Shape;5463;p74">
                  <a:extLst>
                    <a:ext uri="{FF2B5EF4-FFF2-40B4-BE49-F238E27FC236}">
                      <a16:creationId xmlns:a16="http://schemas.microsoft.com/office/drawing/2014/main" id="{7FFD35BB-2991-4D5F-89B8-F4B00CE8D21B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5464;p74">
                  <a:extLst>
                    <a:ext uri="{FF2B5EF4-FFF2-40B4-BE49-F238E27FC236}">
                      <a16:creationId xmlns:a16="http://schemas.microsoft.com/office/drawing/2014/main" id="{7F56EF08-BB7B-421C-83EC-CCC725B6F028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5465;p74">
                <a:extLst>
                  <a:ext uri="{FF2B5EF4-FFF2-40B4-BE49-F238E27FC236}">
                    <a16:creationId xmlns:a16="http://schemas.microsoft.com/office/drawing/2014/main" id="{48D11FAE-11CD-4870-9283-FCB159A3014F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62" name="Google Shape;5466;p74">
                  <a:extLst>
                    <a:ext uri="{FF2B5EF4-FFF2-40B4-BE49-F238E27FC236}">
                      <a16:creationId xmlns:a16="http://schemas.microsoft.com/office/drawing/2014/main" id="{90BF8A9D-636A-4DAF-A55E-124D14FB6447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5467;p74">
                  <a:extLst>
                    <a:ext uri="{FF2B5EF4-FFF2-40B4-BE49-F238E27FC236}">
                      <a16:creationId xmlns:a16="http://schemas.microsoft.com/office/drawing/2014/main" id="{277A1E91-412B-431F-80D4-5D143058C27F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5468;p74">
                <a:extLst>
                  <a:ext uri="{FF2B5EF4-FFF2-40B4-BE49-F238E27FC236}">
                    <a16:creationId xmlns:a16="http://schemas.microsoft.com/office/drawing/2014/main" id="{10099162-5E01-4F21-BFE5-FF72F522A5AE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60" name="Google Shape;5469;p74">
                  <a:extLst>
                    <a:ext uri="{FF2B5EF4-FFF2-40B4-BE49-F238E27FC236}">
                      <a16:creationId xmlns:a16="http://schemas.microsoft.com/office/drawing/2014/main" id="{57DD6241-4426-45A9-A0F2-8784FA7D0A96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5470;p74">
                  <a:extLst>
                    <a:ext uri="{FF2B5EF4-FFF2-40B4-BE49-F238E27FC236}">
                      <a16:creationId xmlns:a16="http://schemas.microsoft.com/office/drawing/2014/main" id="{72841396-2EB9-4DCC-A0CF-B419B978C238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5471;p74">
                <a:extLst>
                  <a:ext uri="{FF2B5EF4-FFF2-40B4-BE49-F238E27FC236}">
                    <a16:creationId xmlns:a16="http://schemas.microsoft.com/office/drawing/2014/main" id="{65C690F6-D0DC-4930-A515-24A557599BD9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58" name="Google Shape;5472;p74">
                  <a:extLst>
                    <a:ext uri="{FF2B5EF4-FFF2-40B4-BE49-F238E27FC236}">
                      <a16:creationId xmlns:a16="http://schemas.microsoft.com/office/drawing/2014/main" id="{DB17A419-D398-421E-9F66-28993F91C879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5473;p74">
                  <a:extLst>
                    <a:ext uri="{FF2B5EF4-FFF2-40B4-BE49-F238E27FC236}">
                      <a16:creationId xmlns:a16="http://schemas.microsoft.com/office/drawing/2014/main" id="{1C8A6919-2600-49C6-B60D-DE2D2E511230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5474;p74">
                <a:extLst>
                  <a:ext uri="{FF2B5EF4-FFF2-40B4-BE49-F238E27FC236}">
                    <a16:creationId xmlns:a16="http://schemas.microsoft.com/office/drawing/2014/main" id="{0C40FF2F-3359-49E5-8DC8-96319FCA7E72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56" name="Google Shape;5475;p74">
                  <a:extLst>
                    <a:ext uri="{FF2B5EF4-FFF2-40B4-BE49-F238E27FC236}">
                      <a16:creationId xmlns:a16="http://schemas.microsoft.com/office/drawing/2014/main" id="{CA884F6C-242E-4753-A1F3-EE9C44920D38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5476;p74">
                  <a:extLst>
                    <a:ext uri="{FF2B5EF4-FFF2-40B4-BE49-F238E27FC236}">
                      <a16:creationId xmlns:a16="http://schemas.microsoft.com/office/drawing/2014/main" id="{2D6E258B-DB57-4B89-A5EA-85372D925747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5477;p74">
                <a:extLst>
                  <a:ext uri="{FF2B5EF4-FFF2-40B4-BE49-F238E27FC236}">
                    <a16:creationId xmlns:a16="http://schemas.microsoft.com/office/drawing/2014/main" id="{D8CD3BC9-424F-4821-BA69-737B5004E03A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54" name="Google Shape;5478;p74">
                  <a:extLst>
                    <a:ext uri="{FF2B5EF4-FFF2-40B4-BE49-F238E27FC236}">
                      <a16:creationId xmlns:a16="http://schemas.microsoft.com/office/drawing/2014/main" id="{5C66E469-FB26-4677-8DB2-C34442701593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5479;p74">
                  <a:extLst>
                    <a:ext uri="{FF2B5EF4-FFF2-40B4-BE49-F238E27FC236}">
                      <a16:creationId xmlns:a16="http://schemas.microsoft.com/office/drawing/2014/main" id="{197B66AF-03FF-4CEE-A938-AF626E50624A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5480;p74">
                <a:extLst>
                  <a:ext uri="{FF2B5EF4-FFF2-40B4-BE49-F238E27FC236}">
                    <a16:creationId xmlns:a16="http://schemas.microsoft.com/office/drawing/2014/main" id="{AD4E7D49-167F-4BBD-A57E-B731E249F9B0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52" name="Google Shape;5481;p74">
                  <a:extLst>
                    <a:ext uri="{FF2B5EF4-FFF2-40B4-BE49-F238E27FC236}">
                      <a16:creationId xmlns:a16="http://schemas.microsoft.com/office/drawing/2014/main" id="{31B26E0F-B7E3-402C-8903-DF18F78DA450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5482;p74">
                  <a:extLst>
                    <a:ext uri="{FF2B5EF4-FFF2-40B4-BE49-F238E27FC236}">
                      <a16:creationId xmlns:a16="http://schemas.microsoft.com/office/drawing/2014/main" id="{65A6C120-B3DD-4BC6-B081-1BF5946ED467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5483;p74">
                <a:extLst>
                  <a:ext uri="{FF2B5EF4-FFF2-40B4-BE49-F238E27FC236}">
                    <a16:creationId xmlns:a16="http://schemas.microsoft.com/office/drawing/2014/main" id="{5996F111-05E5-4E2C-BB36-DC68133E3219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50" name="Google Shape;5484;p74">
                  <a:extLst>
                    <a:ext uri="{FF2B5EF4-FFF2-40B4-BE49-F238E27FC236}">
                      <a16:creationId xmlns:a16="http://schemas.microsoft.com/office/drawing/2014/main" id="{A16001A3-C3DE-4B74-8ABF-EAACA3395B53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5485;p74">
                  <a:extLst>
                    <a:ext uri="{FF2B5EF4-FFF2-40B4-BE49-F238E27FC236}">
                      <a16:creationId xmlns:a16="http://schemas.microsoft.com/office/drawing/2014/main" id="{4924B8A1-DD3D-4D0F-AF2F-0DBD7EA6BF97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5486;p74">
                <a:extLst>
                  <a:ext uri="{FF2B5EF4-FFF2-40B4-BE49-F238E27FC236}">
                    <a16:creationId xmlns:a16="http://schemas.microsoft.com/office/drawing/2014/main" id="{392484DD-C2D1-4626-8A8C-3270E37D1E0B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48" name="Google Shape;5487;p74">
                  <a:extLst>
                    <a:ext uri="{FF2B5EF4-FFF2-40B4-BE49-F238E27FC236}">
                      <a16:creationId xmlns:a16="http://schemas.microsoft.com/office/drawing/2014/main" id="{E53AF4E7-F5D4-479B-8E7F-798B2740DC22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5488;p74">
                  <a:extLst>
                    <a:ext uri="{FF2B5EF4-FFF2-40B4-BE49-F238E27FC236}">
                      <a16:creationId xmlns:a16="http://schemas.microsoft.com/office/drawing/2014/main" id="{9EE437F7-7F28-4455-9E3B-0C1CAF7B9C4D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5489;p74">
                <a:extLst>
                  <a:ext uri="{FF2B5EF4-FFF2-40B4-BE49-F238E27FC236}">
                    <a16:creationId xmlns:a16="http://schemas.microsoft.com/office/drawing/2014/main" id="{04697148-9A46-46BB-9AF4-232D8809B7BE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46" name="Google Shape;5490;p74">
                  <a:extLst>
                    <a:ext uri="{FF2B5EF4-FFF2-40B4-BE49-F238E27FC236}">
                      <a16:creationId xmlns:a16="http://schemas.microsoft.com/office/drawing/2014/main" id="{D14EEB3B-E0EC-4F9A-AD0B-8673A34ACD18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5491;p74">
                  <a:extLst>
                    <a:ext uri="{FF2B5EF4-FFF2-40B4-BE49-F238E27FC236}">
                      <a16:creationId xmlns:a16="http://schemas.microsoft.com/office/drawing/2014/main" id="{362E14CA-1EC7-4E33-99B3-7680068546F4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5492;p74">
                <a:extLst>
                  <a:ext uri="{FF2B5EF4-FFF2-40B4-BE49-F238E27FC236}">
                    <a16:creationId xmlns:a16="http://schemas.microsoft.com/office/drawing/2014/main" id="{441E9CF7-4EE3-4FEF-95FB-260D4715EA00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44" name="Google Shape;5493;p74">
                  <a:extLst>
                    <a:ext uri="{FF2B5EF4-FFF2-40B4-BE49-F238E27FC236}">
                      <a16:creationId xmlns:a16="http://schemas.microsoft.com/office/drawing/2014/main" id="{4D5A2BFD-AE31-45A2-BB0B-6CD8343A4826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5494;p74">
                  <a:extLst>
                    <a:ext uri="{FF2B5EF4-FFF2-40B4-BE49-F238E27FC236}">
                      <a16:creationId xmlns:a16="http://schemas.microsoft.com/office/drawing/2014/main" id="{A324D54D-8FB5-4303-917B-7E3A75B6D98A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" name="Google Shape;5495;p74">
                <a:extLst>
                  <a:ext uri="{FF2B5EF4-FFF2-40B4-BE49-F238E27FC236}">
                    <a16:creationId xmlns:a16="http://schemas.microsoft.com/office/drawing/2014/main" id="{C62269A0-11A7-4FDC-B2F9-807D5B92B211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496;p74">
                <a:extLst>
                  <a:ext uri="{FF2B5EF4-FFF2-40B4-BE49-F238E27FC236}">
                    <a16:creationId xmlns:a16="http://schemas.microsoft.com/office/drawing/2014/main" id="{32BCDFE9-F200-4911-8C79-53BB80D2D1A3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5497;p74">
                <a:extLst>
                  <a:ext uri="{FF2B5EF4-FFF2-40B4-BE49-F238E27FC236}">
                    <a16:creationId xmlns:a16="http://schemas.microsoft.com/office/drawing/2014/main" id="{3321BFB3-85B2-4115-9D66-5A8556D61C88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42" name="Google Shape;5498;p74">
                  <a:extLst>
                    <a:ext uri="{FF2B5EF4-FFF2-40B4-BE49-F238E27FC236}">
                      <a16:creationId xmlns:a16="http://schemas.microsoft.com/office/drawing/2014/main" id="{6B0BE815-5BE7-4407-9AF7-F4F64C79A7BF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5499;p74">
                  <a:extLst>
                    <a:ext uri="{FF2B5EF4-FFF2-40B4-BE49-F238E27FC236}">
                      <a16:creationId xmlns:a16="http://schemas.microsoft.com/office/drawing/2014/main" id="{AA0376A1-A1D1-4B0F-BF72-B4F429130E71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5500;p74">
                <a:extLst>
                  <a:ext uri="{FF2B5EF4-FFF2-40B4-BE49-F238E27FC236}">
                    <a16:creationId xmlns:a16="http://schemas.microsoft.com/office/drawing/2014/main" id="{89EE2ACD-123A-4677-B265-A1C6EF0E69F6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40" name="Google Shape;5501;p74">
                  <a:extLst>
                    <a:ext uri="{FF2B5EF4-FFF2-40B4-BE49-F238E27FC236}">
                      <a16:creationId xmlns:a16="http://schemas.microsoft.com/office/drawing/2014/main" id="{DF0BB9DA-4237-40B8-A75E-C936A0A94A70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5502;p74">
                  <a:extLst>
                    <a:ext uri="{FF2B5EF4-FFF2-40B4-BE49-F238E27FC236}">
                      <a16:creationId xmlns:a16="http://schemas.microsoft.com/office/drawing/2014/main" id="{DF34FDFE-BF60-48BE-AF89-A33E95C062A9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5503;p74">
                <a:extLst>
                  <a:ext uri="{FF2B5EF4-FFF2-40B4-BE49-F238E27FC236}">
                    <a16:creationId xmlns:a16="http://schemas.microsoft.com/office/drawing/2014/main" id="{12047618-1996-45D0-B93C-4D06EA019924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38" name="Google Shape;5504;p74">
                  <a:extLst>
                    <a:ext uri="{FF2B5EF4-FFF2-40B4-BE49-F238E27FC236}">
                      <a16:creationId xmlns:a16="http://schemas.microsoft.com/office/drawing/2014/main" id="{2640FE52-C897-4A8E-9154-39CC6C3707C8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5505;p74">
                  <a:extLst>
                    <a:ext uri="{FF2B5EF4-FFF2-40B4-BE49-F238E27FC236}">
                      <a16:creationId xmlns:a16="http://schemas.microsoft.com/office/drawing/2014/main" id="{E79B1D0C-85D0-4411-892B-18273121A309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" name="Google Shape;5506;p74">
              <a:extLst>
                <a:ext uri="{FF2B5EF4-FFF2-40B4-BE49-F238E27FC236}">
                  <a16:creationId xmlns:a16="http://schemas.microsoft.com/office/drawing/2014/main" id="{B3DE9B0D-11D3-4CFB-A457-76C35183FE41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1" name="Google Shape;5507;p74">
                <a:extLst>
                  <a:ext uri="{FF2B5EF4-FFF2-40B4-BE49-F238E27FC236}">
                    <a16:creationId xmlns:a16="http://schemas.microsoft.com/office/drawing/2014/main" id="{4312D0E5-5C83-450B-84A8-3E94456128DC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69" name="Google Shape;5508;p74">
                  <a:extLst>
                    <a:ext uri="{FF2B5EF4-FFF2-40B4-BE49-F238E27FC236}">
                      <a16:creationId xmlns:a16="http://schemas.microsoft.com/office/drawing/2014/main" id="{B5651655-9043-43F6-81DB-CAF51A4D62CA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509;p74">
                  <a:extLst>
                    <a:ext uri="{FF2B5EF4-FFF2-40B4-BE49-F238E27FC236}">
                      <a16:creationId xmlns:a16="http://schemas.microsoft.com/office/drawing/2014/main" id="{E38DA571-15CF-4826-B7D7-AF87655805A7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510;p74">
                  <a:extLst>
                    <a:ext uri="{FF2B5EF4-FFF2-40B4-BE49-F238E27FC236}">
                      <a16:creationId xmlns:a16="http://schemas.microsoft.com/office/drawing/2014/main" id="{AB65B0DC-ECEC-421F-BD7D-B6E79874EA91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511;p74">
                  <a:extLst>
                    <a:ext uri="{FF2B5EF4-FFF2-40B4-BE49-F238E27FC236}">
                      <a16:creationId xmlns:a16="http://schemas.microsoft.com/office/drawing/2014/main" id="{0587870A-2176-4904-886D-DC0B8E9D3547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512;p74">
                  <a:extLst>
                    <a:ext uri="{FF2B5EF4-FFF2-40B4-BE49-F238E27FC236}">
                      <a16:creationId xmlns:a16="http://schemas.microsoft.com/office/drawing/2014/main" id="{CFFF54A3-0DC1-4240-BA38-1A3A911133F6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513;p74">
                  <a:extLst>
                    <a:ext uri="{FF2B5EF4-FFF2-40B4-BE49-F238E27FC236}">
                      <a16:creationId xmlns:a16="http://schemas.microsoft.com/office/drawing/2014/main" id="{52C74ED4-17EC-4F1F-9EBA-9484A47D23C0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514;p74">
                  <a:extLst>
                    <a:ext uri="{FF2B5EF4-FFF2-40B4-BE49-F238E27FC236}">
                      <a16:creationId xmlns:a16="http://schemas.microsoft.com/office/drawing/2014/main" id="{3AD167F0-0548-4C07-8A6F-65E65218D667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515;p74">
                  <a:extLst>
                    <a:ext uri="{FF2B5EF4-FFF2-40B4-BE49-F238E27FC236}">
                      <a16:creationId xmlns:a16="http://schemas.microsoft.com/office/drawing/2014/main" id="{AE0D895B-29E1-4FE7-B111-5EA7D00A7026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5516;p74">
                  <a:extLst>
                    <a:ext uri="{FF2B5EF4-FFF2-40B4-BE49-F238E27FC236}">
                      <a16:creationId xmlns:a16="http://schemas.microsoft.com/office/drawing/2014/main" id="{5ED83F34-C619-44F7-B053-47147383B4CD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517;p74">
                  <a:extLst>
                    <a:ext uri="{FF2B5EF4-FFF2-40B4-BE49-F238E27FC236}">
                      <a16:creationId xmlns:a16="http://schemas.microsoft.com/office/drawing/2014/main" id="{043CDDC2-393D-4279-BB15-38A04F540E8E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518;p74">
                  <a:extLst>
                    <a:ext uri="{FF2B5EF4-FFF2-40B4-BE49-F238E27FC236}">
                      <a16:creationId xmlns:a16="http://schemas.microsoft.com/office/drawing/2014/main" id="{139707C1-197D-43EC-87ED-E3C5A871284B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519;p74">
                  <a:extLst>
                    <a:ext uri="{FF2B5EF4-FFF2-40B4-BE49-F238E27FC236}">
                      <a16:creationId xmlns:a16="http://schemas.microsoft.com/office/drawing/2014/main" id="{F2BB6035-F83B-4816-97F6-58B8D6D01F13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520;p74">
                  <a:extLst>
                    <a:ext uri="{FF2B5EF4-FFF2-40B4-BE49-F238E27FC236}">
                      <a16:creationId xmlns:a16="http://schemas.microsoft.com/office/drawing/2014/main" id="{3F6DA584-3BD6-4AB3-92B4-3707A103BBB3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521;p74">
                  <a:extLst>
                    <a:ext uri="{FF2B5EF4-FFF2-40B4-BE49-F238E27FC236}">
                      <a16:creationId xmlns:a16="http://schemas.microsoft.com/office/drawing/2014/main" id="{8BB9D6C9-4E59-4404-9F97-3E9F3605E529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522;p74">
                  <a:extLst>
                    <a:ext uri="{FF2B5EF4-FFF2-40B4-BE49-F238E27FC236}">
                      <a16:creationId xmlns:a16="http://schemas.microsoft.com/office/drawing/2014/main" id="{C2199D76-82B6-45D1-92F9-E34570862423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523;p74">
                  <a:extLst>
                    <a:ext uri="{FF2B5EF4-FFF2-40B4-BE49-F238E27FC236}">
                      <a16:creationId xmlns:a16="http://schemas.microsoft.com/office/drawing/2014/main" id="{DBDB23D2-BBC5-44AA-A057-FCC8D0AB8145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524;p74">
                  <a:extLst>
                    <a:ext uri="{FF2B5EF4-FFF2-40B4-BE49-F238E27FC236}">
                      <a16:creationId xmlns:a16="http://schemas.microsoft.com/office/drawing/2014/main" id="{632A52EA-6331-433D-93C8-2860D73D6558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525;p74">
                  <a:extLst>
                    <a:ext uri="{FF2B5EF4-FFF2-40B4-BE49-F238E27FC236}">
                      <a16:creationId xmlns:a16="http://schemas.microsoft.com/office/drawing/2014/main" id="{A1B27D63-A034-4505-AD23-D9EF0462070B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526;p74">
                  <a:extLst>
                    <a:ext uri="{FF2B5EF4-FFF2-40B4-BE49-F238E27FC236}">
                      <a16:creationId xmlns:a16="http://schemas.microsoft.com/office/drawing/2014/main" id="{74F80204-F160-4C73-8CFA-317AB8D0130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527;p74">
                  <a:extLst>
                    <a:ext uri="{FF2B5EF4-FFF2-40B4-BE49-F238E27FC236}">
                      <a16:creationId xmlns:a16="http://schemas.microsoft.com/office/drawing/2014/main" id="{DCA2F2D0-F400-4FDF-AAA3-02E50728ACCA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528;p74">
                  <a:extLst>
                    <a:ext uri="{FF2B5EF4-FFF2-40B4-BE49-F238E27FC236}">
                      <a16:creationId xmlns:a16="http://schemas.microsoft.com/office/drawing/2014/main" id="{6035A338-B7C0-43B2-AB0F-780FB1BFEC95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529;p74">
                  <a:extLst>
                    <a:ext uri="{FF2B5EF4-FFF2-40B4-BE49-F238E27FC236}">
                      <a16:creationId xmlns:a16="http://schemas.microsoft.com/office/drawing/2014/main" id="{236FAF1E-23C8-4B5C-810B-8E89B3DC3E0F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530;p74">
                  <a:extLst>
                    <a:ext uri="{FF2B5EF4-FFF2-40B4-BE49-F238E27FC236}">
                      <a16:creationId xmlns:a16="http://schemas.microsoft.com/office/drawing/2014/main" id="{3A8905D5-B559-4C87-BE0A-B27086183531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531;p74">
                  <a:extLst>
                    <a:ext uri="{FF2B5EF4-FFF2-40B4-BE49-F238E27FC236}">
                      <a16:creationId xmlns:a16="http://schemas.microsoft.com/office/drawing/2014/main" id="{44749559-10E5-42B6-918E-5AF27F921B29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532;p74">
                  <a:extLst>
                    <a:ext uri="{FF2B5EF4-FFF2-40B4-BE49-F238E27FC236}">
                      <a16:creationId xmlns:a16="http://schemas.microsoft.com/office/drawing/2014/main" id="{2E657E2A-065A-4703-A880-B090F4AE1F29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533;p74">
                  <a:extLst>
                    <a:ext uri="{FF2B5EF4-FFF2-40B4-BE49-F238E27FC236}">
                      <a16:creationId xmlns:a16="http://schemas.microsoft.com/office/drawing/2014/main" id="{B1359853-9510-4E77-950A-C4E64F6E6258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534;p74">
                  <a:extLst>
                    <a:ext uri="{FF2B5EF4-FFF2-40B4-BE49-F238E27FC236}">
                      <a16:creationId xmlns:a16="http://schemas.microsoft.com/office/drawing/2014/main" id="{A4023524-B0A8-48F3-998F-4204148EE2D6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535;p74">
                  <a:extLst>
                    <a:ext uri="{FF2B5EF4-FFF2-40B4-BE49-F238E27FC236}">
                      <a16:creationId xmlns:a16="http://schemas.microsoft.com/office/drawing/2014/main" id="{B4E7E814-07CF-4B33-ACB6-FB7531B33A6A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536;p74">
                  <a:extLst>
                    <a:ext uri="{FF2B5EF4-FFF2-40B4-BE49-F238E27FC236}">
                      <a16:creationId xmlns:a16="http://schemas.microsoft.com/office/drawing/2014/main" id="{0D6C7F62-D8A8-48F6-85AE-D1806388F8CA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537;p74">
                  <a:extLst>
                    <a:ext uri="{FF2B5EF4-FFF2-40B4-BE49-F238E27FC236}">
                      <a16:creationId xmlns:a16="http://schemas.microsoft.com/office/drawing/2014/main" id="{8A899BEF-9795-4094-BB02-56BC9A5DA5EB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538;p74">
                  <a:extLst>
                    <a:ext uri="{FF2B5EF4-FFF2-40B4-BE49-F238E27FC236}">
                      <a16:creationId xmlns:a16="http://schemas.microsoft.com/office/drawing/2014/main" id="{02ACF035-079C-45B1-827C-42D20D3E2AFE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539;p74">
                  <a:extLst>
                    <a:ext uri="{FF2B5EF4-FFF2-40B4-BE49-F238E27FC236}">
                      <a16:creationId xmlns:a16="http://schemas.microsoft.com/office/drawing/2014/main" id="{27C25910-0286-43FD-BDF7-3F3E929CCEEF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5540;p74">
                  <a:extLst>
                    <a:ext uri="{FF2B5EF4-FFF2-40B4-BE49-F238E27FC236}">
                      <a16:creationId xmlns:a16="http://schemas.microsoft.com/office/drawing/2014/main" id="{70500131-8865-452E-8301-6A754C1186C5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5541;p74">
                  <a:extLst>
                    <a:ext uri="{FF2B5EF4-FFF2-40B4-BE49-F238E27FC236}">
                      <a16:creationId xmlns:a16="http://schemas.microsoft.com/office/drawing/2014/main" id="{4FCF4F4E-E0DF-4DB6-877B-53CD6A5132C4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542;p74">
                  <a:extLst>
                    <a:ext uri="{FF2B5EF4-FFF2-40B4-BE49-F238E27FC236}">
                      <a16:creationId xmlns:a16="http://schemas.microsoft.com/office/drawing/2014/main" id="{E242CAB0-36C0-470F-9B43-4B7082531346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543;p74">
                  <a:extLst>
                    <a:ext uri="{FF2B5EF4-FFF2-40B4-BE49-F238E27FC236}">
                      <a16:creationId xmlns:a16="http://schemas.microsoft.com/office/drawing/2014/main" id="{48A9C028-DE6C-4BCC-A83A-55A37E28A7AA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544;p74">
                  <a:extLst>
                    <a:ext uri="{FF2B5EF4-FFF2-40B4-BE49-F238E27FC236}">
                      <a16:creationId xmlns:a16="http://schemas.microsoft.com/office/drawing/2014/main" id="{8A61F683-B46C-47F2-97D2-75A3B9D68606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545;p74">
                  <a:extLst>
                    <a:ext uri="{FF2B5EF4-FFF2-40B4-BE49-F238E27FC236}">
                      <a16:creationId xmlns:a16="http://schemas.microsoft.com/office/drawing/2014/main" id="{A4005AC3-3AEB-4FFD-BD59-A562C4872B49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546;p74">
                  <a:extLst>
                    <a:ext uri="{FF2B5EF4-FFF2-40B4-BE49-F238E27FC236}">
                      <a16:creationId xmlns:a16="http://schemas.microsoft.com/office/drawing/2014/main" id="{BBD9B090-6C3C-40F9-AE28-2E180457CF5D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547;p74">
                  <a:extLst>
                    <a:ext uri="{FF2B5EF4-FFF2-40B4-BE49-F238E27FC236}">
                      <a16:creationId xmlns:a16="http://schemas.microsoft.com/office/drawing/2014/main" id="{D5657B57-49B8-4775-B69D-9D67D77C9748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548;p74">
                  <a:extLst>
                    <a:ext uri="{FF2B5EF4-FFF2-40B4-BE49-F238E27FC236}">
                      <a16:creationId xmlns:a16="http://schemas.microsoft.com/office/drawing/2014/main" id="{776A2E2C-C405-42AA-B7A2-E80CFA2F6CCE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549;p74">
                  <a:extLst>
                    <a:ext uri="{FF2B5EF4-FFF2-40B4-BE49-F238E27FC236}">
                      <a16:creationId xmlns:a16="http://schemas.microsoft.com/office/drawing/2014/main" id="{856E49CD-BA73-4BBC-9BD4-EA33E1973D76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550;p74">
                  <a:extLst>
                    <a:ext uri="{FF2B5EF4-FFF2-40B4-BE49-F238E27FC236}">
                      <a16:creationId xmlns:a16="http://schemas.microsoft.com/office/drawing/2014/main" id="{0DFD28F7-5CBF-41D8-928F-AB9D2D62FCC0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551;p74">
                  <a:extLst>
                    <a:ext uri="{FF2B5EF4-FFF2-40B4-BE49-F238E27FC236}">
                      <a16:creationId xmlns:a16="http://schemas.microsoft.com/office/drawing/2014/main" id="{F2887BBB-73C5-45E2-AF6E-9AC952C53302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552;p74">
                  <a:extLst>
                    <a:ext uri="{FF2B5EF4-FFF2-40B4-BE49-F238E27FC236}">
                      <a16:creationId xmlns:a16="http://schemas.microsoft.com/office/drawing/2014/main" id="{241EE30F-B69D-4513-BE60-FE06B149EE27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553;p74">
                  <a:extLst>
                    <a:ext uri="{FF2B5EF4-FFF2-40B4-BE49-F238E27FC236}">
                      <a16:creationId xmlns:a16="http://schemas.microsoft.com/office/drawing/2014/main" id="{96034DCF-234D-40D8-A642-0B212DDB7EB4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554;p74">
                  <a:extLst>
                    <a:ext uri="{FF2B5EF4-FFF2-40B4-BE49-F238E27FC236}">
                      <a16:creationId xmlns:a16="http://schemas.microsoft.com/office/drawing/2014/main" id="{C05F2265-4E5B-4865-B9C3-33701F71DE3B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555;p74">
                  <a:extLst>
                    <a:ext uri="{FF2B5EF4-FFF2-40B4-BE49-F238E27FC236}">
                      <a16:creationId xmlns:a16="http://schemas.microsoft.com/office/drawing/2014/main" id="{2CA10087-20C2-414C-A9AD-32105B5D64D7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556;p74">
                  <a:extLst>
                    <a:ext uri="{FF2B5EF4-FFF2-40B4-BE49-F238E27FC236}">
                      <a16:creationId xmlns:a16="http://schemas.microsoft.com/office/drawing/2014/main" id="{C5A511CC-869D-4EC9-A805-04FCFDA0F746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557;p74">
                  <a:extLst>
                    <a:ext uri="{FF2B5EF4-FFF2-40B4-BE49-F238E27FC236}">
                      <a16:creationId xmlns:a16="http://schemas.microsoft.com/office/drawing/2014/main" id="{32F2B0FC-B879-4F7E-9ADC-DD44C436F717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558;p74">
                  <a:extLst>
                    <a:ext uri="{FF2B5EF4-FFF2-40B4-BE49-F238E27FC236}">
                      <a16:creationId xmlns:a16="http://schemas.microsoft.com/office/drawing/2014/main" id="{73902F10-D73B-4D46-B856-45E60BCF3CCE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559;p74">
                  <a:extLst>
                    <a:ext uri="{FF2B5EF4-FFF2-40B4-BE49-F238E27FC236}">
                      <a16:creationId xmlns:a16="http://schemas.microsoft.com/office/drawing/2014/main" id="{53A24DE2-98E0-4CA2-986F-DEE79B65BA6F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560;p74">
                  <a:extLst>
                    <a:ext uri="{FF2B5EF4-FFF2-40B4-BE49-F238E27FC236}">
                      <a16:creationId xmlns:a16="http://schemas.microsoft.com/office/drawing/2014/main" id="{2207EEF7-8DD5-4565-9F73-90C3BD410AC0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561;p74">
                  <a:extLst>
                    <a:ext uri="{FF2B5EF4-FFF2-40B4-BE49-F238E27FC236}">
                      <a16:creationId xmlns:a16="http://schemas.microsoft.com/office/drawing/2014/main" id="{E96CFD49-C5B7-483D-B59F-85538CEA6177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562;p74">
                  <a:extLst>
                    <a:ext uri="{FF2B5EF4-FFF2-40B4-BE49-F238E27FC236}">
                      <a16:creationId xmlns:a16="http://schemas.microsoft.com/office/drawing/2014/main" id="{204955FC-C517-422D-B03B-3EA0732EB0D1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563;p74">
                  <a:extLst>
                    <a:ext uri="{FF2B5EF4-FFF2-40B4-BE49-F238E27FC236}">
                      <a16:creationId xmlns:a16="http://schemas.microsoft.com/office/drawing/2014/main" id="{B5AD5EC3-8B35-43C9-8BA4-27BE8B80C840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5564;p74">
                <a:extLst>
                  <a:ext uri="{FF2B5EF4-FFF2-40B4-BE49-F238E27FC236}">
                    <a16:creationId xmlns:a16="http://schemas.microsoft.com/office/drawing/2014/main" id="{2CECBBD5-21D4-487B-95E5-FF8C2933BB0A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67" name="Google Shape;5565;p74">
                  <a:extLst>
                    <a:ext uri="{FF2B5EF4-FFF2-40B4-BE49-F238E27FC236}">
                      <a16:creationId xmlns:a16="http://schemas.microsoft.com/office/drawing/2014/main" id="{9CBE66AB-FB9C-4D4D-94C9-28B41F87B446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566;p74">
                  <a:extLst>
                    <a:ext uri="{FF2B5EF4-FFF2-40B4-BE49-F238E27FC236}">
                      <a16:creationId xmlns:a16="http://schemas.microsoft.com/office/drawing/2014/main" id="{A6E8717D-5179-4E83-9E4E-BB26C98ACE4A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5567;p74">
                <a:extLst>
                  <a:ext uri="{FF2B5EF4-FFF2-40B4-BE49-F238E27FC236}">
                    <a16:creationId xmlns:a16="http://schemas.microsoft.com/office/drawing/2014/main" id="{2AF9DF77-DE3E-4319-9589-BFF7EAC2C545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65" name="Google Shape;5568;p74">
                  <a:extLst>
                    <a:ext uri="{FF2B5EF4-FFF2-40B4-BE49-F238E27FC236}">
                      <a16:creationId xmlns:a16="http://schemas.microsoft.com/office/drawing/2014/main" id="{F948C10E-CABD-4F1A-A792-DDA171DFEBD9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569;p74">
                  <a:extLst>
                    <a:ext uri="{FF2B5EF4-FFF2-40B4-BE49-F238E27FC236}">
                      <a16:creationId xmlns:a16="http://schemas.microsoft.com/office/drawing/2014/main" id="{EF36FB65-86CE-46C3-9A7D-B44BBD55D20D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5570;p74">
                <a:extLst>
                  <a:ext uri="{FF2B5EF4-FFF2-40B4-BE49-F238E27FC236}">
                    <a16:creationId xmlns:a16="http://schemas.microsoft.com/office/drawing/2014/main" id="{AD70A2AF-7BE8-4AE4-972E-BB15155AD250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63" name="Google Shape;5571;p74">
                  <a:extLst>
                    <a:ext uri="{FF2B5EF4-FFF2-40B4-BE49-F238E27FC236}">
                      <a16:creationId xmlns:a16="http://schemas.microsoft.com/office/drawing/2014/main" id="{3D20EFD2-2A25-4B02-B4DE-625F0D8E367B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72;p74">
                  <a:extLst>
                    <a:ext uri="{FF2B5EF4-FFF2-40B4-BE49-F238E27FC236}">
                      <a16:creationId xmlns:a16="http://schemas.microsoft.com/office/drawing/2014/main" id="{7F49D93C-0851-4110-B5E1-D3B99C59DDD9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5573;p74">
                <a:extLst>
                  <a:ext uri="{FF2B5EF4-FFF2-40B4-BE49-F238E27FC236}">
                    <a16:creationId xmlns:a16="http://schemas.microsoft.com/office/drawing/2014/main" id="{B8095ED6-52E1-43ED-8E2F-7B2EFFEDB12B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61" name="Google Shape;5574;p74">
                  <a:extLst>
                    <a:ext uri="{FF2B5EF4-FFF2-40B4-BE49-F238E27FC236}">
                      <a16:creationId xmlns:a16="http://schemas.microsoft.com/office/drawing/2014/main" id="{8ADE77F2-6F84-4267-A0A3-CE52524387AF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75;p74">
                  <a:extLst>
                    <a:ext uri="{FF2B5EF4-FFF2-40B4-BE49-F238E27FC236}">
                      <a16:creationId xmlns:a16="http://schemas.microsoft.com/office/drawing/2014/main" id="{76D651CC-7B90-492F-BE7E-F574A7318966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5576;p74">
                <a:extLst>
                  <a:ext uri="{FF2B5EF4-FFF2-40B4-BE49-F238E27FC236}">
                    <a16:creationId xmlns:a16="http://schemas.microsoft.com/office/drawing/2014/main" id="{33B11E54-332C-4EC8-BBDD-B5A6A54755A8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59" name="Google Shape;5577;p74">
                  <a:extLst>
                    <a:ext uri="{FF2B5EF4-FFF2-40B4-BE49-F238E27FC236}">
                      <a16:creationId xmlns:a16="http://schemas.microsoft.com/office/drawing/2014/main" id="{AC411BC7-7A9C-47CE-B715-6CA78098E6BB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578;p74">
                  <a:extLst>
                    <a:ext uri="{FF2B5EF4-FFF2-40B4-BE49-F238E27FC236}">
                      <a16:creationId xmlns:a16="http://schemas.microsoft.com/office/drawing/2014/main" id="{9B2C2A81-1747-451C-81D4-915590BEBE71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5579;p74">
                <a:extLst>
                  <a:ext uri="{FF2B5EF4-FFF2-40B4-BE49-F238E27FC236}">
                    <a16:creationId xmlns:a16="http://schemas.microsoft.com/office/drawing/2014/main" id="{B9D4F626-F604-4040-B645-62EDEECF97ED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57" name="Google Shape;5580;p74">
                  <a:extLst>
                    <a:ext uri="{FF2B5EF4-FFF2-40B4-BE49-F238E27FC236}">
                      <a16:creationId xmlns:a16="http://schemas.microsoft.com/office/drawing/2014/main" id="{E4C02D9D-6D51-4674-95F7-9324700D9379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581;p74">
                  <a:extLst>
                    <a:ext uri="{FF2B5EF4-FFF2-40B4-BE49-F238E27FC236}">
                      <a16:creationId xmlns:a16="http://schemas.microsoft.com/office/drawing/2014/main" id="{526188FE-D277-42BA-AD45-0FE6C4BF3763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5582;p74">
                <a:extLst>
                  <a:ext uri="{FF2B5EF4-FFF2-40B4-BE49-F238E27FC236}">
                    <a16:creationId xmlns:a16="http://schemas.microsoft.com/office/drawing/2014/main" id="{469BFA56-4F0C-40DE-8CDA-1722B66B50B2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55" name="Google Shape;5583;p74">
                  <a:extLst>
                    <a:ext uri="{FF2B5EF4-FFF2-40B4-BE49-F238E27FC236}">
                      <a16:creationId xmlns:a16="http://schemas.microsoft.com/office/drawing/2014/main" id="{1E569DB6-5E28-43EA-97C2-1F4A365E9365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584;p74">
                  <a:extLst>
                    <a:ext uri="{FF2B5EF4-FFF2-40B4-BE49-F238E27FC236}">
                      <a16:creationId xmlns:a16="http://schemas.microsoft.com/office/drawing/2014/main" id="{143E1EB2-93D1-46BF-900D-DD50E0D7E8F1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5585;p74">
                <a:extLst>
                  <a:ext uri="{FF2B5EF4-FFF2-40B4-BE49-F238E27FC236}">
                    <a16:creationId xmlns:a16="http://schemas.microsoft.com/office/drawing/2014/main" id="{D7736131-E79A-480D-8BA1-A954CF9B671A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53" name="Google Shape;5586;p74">
                  <a:extLst>
                    <a:ext uri="{FF2B5EF4-FFF2-40B4-BE49-F238E27FC236}">
                      <a16:creationId xmlns:a16="http://schemas.microsoft.com/office/drawing/2014/main" id="{CF04E90E-1883-4F49-9E1E-BB7C2937A8AC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587;p74">
                  <a:extLst>
                    <a:ext uri="{FF2B5EF4-FFF2-40B4-BE49-F238E27FC236}">
                      <a16:creationId xmlns:a16="http://schemas.microsoft.com/office/drawing/2014/main" id="{CB6F7D98-C95B-468B-B7B3-F1871806A714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5588;p74">
                <a:extLst>
                  <a:ext uri="{FF2B5EF4-FFF2-40B4-BE49-F238E27FC236}">
                    <a16:creationId xmlns:a16="http://schemas.microsoft.com/office/drawing/2014/main" id="{81A86C26-9D90-4026-8D82-D55977A47036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51" name="Google Shape;5589;p74">
                  <a:extLst>
                    <a:ext uri="{FF2B5EF4-FFF2-40B4-BE49-F238E27FC236}">
                      <a16:creationId xmlns:a16="http://schemas.microsoft.com/office/drawing/2014/main" id="{2EBD2513-21C3-44E7-99B2-6129FC7D0649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5590;p74">
                  <a:extLst>
                    <a:ext uri="{FF2B5EF4-FFF2-40B4-BE49-F238E27FC236}">
                      <a16:creationId xmlns:a16="http://schemas.microsoft.com/office/drawing/2014/main" id="{601C1A68-A176-40FB-B764-25F7A64F431B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5591;p74">
                <a:extLst>
                  <a:ext uri="{FF2B5EF4-FFF2-40B4-BE49-F238E27FC236}">
                    <a16:creationId xmlns:a16="http://schemas.microsoft.com/office/drawing/2014/main" id="{C1C570F5-092C-455D-96EA-1176B664B92D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49" name="Google Shape;5592;p74">
                  <a:extLst>
                    <a:ext uri="{FF2B5EF4-FFF2-40B4-BE49-F238E27FC236}">
                      <a16:creationId xmlns:a16="http://schemas.microsoft.com/office/drawing/2014/main" id="{59F50BA0-BA7B-4169-A751-CCE303F37E05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5593;p74">
                  <a:extLst>
                    <a:ext uri="{FF2B5EF4-FFF2-40B4-BE49-F238E27FC236}">
                      <a16:creationId xmlns:a16="http://schemas.microsoft.com/office/drawing/2014/main" id="{36FA4BDA-BDE6-41A5-B2F0-75445AF706C6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5594;p74">
                <a:extLst>
                  <a:ext uri="{FF2B5EF4-FFF2-40B4-BE49-F238E27FC236}">
                    <a16:creationId xmlns:a16="http://schemas.microsoft.com/office/drawing/2014/main" id="{36F024A8-EBE6-4DFD-9B21-8A3B8FC0DA51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47" name="Google Shape;5595;p74">
                  <a:extLst>
                    <a:ext uri="{FF2B5EF4-FFF2-40B4-BE49-F238E27FC236}">
                      <a16:creationId xmlns:a16="http://schemas.microsoft.com/office/drawing/2014/main" id="{A1A930B5-31DF-4456-9FA3-20D19D8AE79B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5596;p74">
                  <a:extLst>
                    <a:ext uri="{FF2B5EF4-FFF2-40B4-BE49-F238E27FC236}">
                      <a16:creationId xmlns:a16="http://schemas.microsoft.com/office/drawing/2014/main" id="{5A64D8F3-ABED-4B6A-968A-191B4FF81681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5597;p74">
                <a:extLst>
                  <a:ext uri="{FF2B5EF4-FFF2-40B4-BE49-F238E27FC236}">
                    <a16:creationId xmlns:a16="http://schemas.microsoft.com/office/drawing/2014/main" id="{F00F9B33-2E8C-41FA-A686-E67525F3C20C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598;p74">
                <a:extLst>
                  <a:ext uri="{FF2B5EF4-FFF2-40B4-BE49-F238E27FC236}">
                    <a16:creationId xmlns:a16="http://schemas.microsoft.com/office/drawing/2014/main" id="{2EA7F523-D50A-419E-8839-29684EAFF2F2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5599;p74">
                <a:extLst>
                  <a:ext uri="{FF2B5EF4-FFF2-40B4-BE49-F238E27FC236}">
                    <a16:creationId xmlns:a16="http://schemas.microsoft.com/office/drawing/2014/main" id="{21B34C71-DA06-4272-B0E3-5F018C4CED9E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45" name="Google Shape;5600;p74">
                  <a:extLst>
                    <a:ext uri="{FF2B5EF4-FFF2-40B4-BE49-F238E27FC236}">
                      <a16:creationId xmlns:a16="http://schemas.microsoft.com/office/drawing/2014/main" id="{CC18E5CC-686D-4D7C-8EFC-09D63492C026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5601;p74">
                  <a:extLst>
                    <a:ext uri="{FF2B5EF4-FFF2-40B4-BE49-F238E27FC236}">
                      <a16:creationId xmlns:a16="http://schemas.microsoft.com/office/drawing/2014/main" id="{10A2268E-4F90-4B2A-AD0A-32EB657EFB72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5602;p74">
                <a:extLst>
                  <a:ext uri="{FF2B5EF4-FFF2-40B4-BE49-F238E27FC236}">
                    <a16:creationId xmlns:a16="http://schemas.microsoft.com/office/drawing/2014/main" id="{F7B3D1EB-664C-4810-A770-596D788A8957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43" name="Google Shape;5603;p74">
                  <a:extLst>
                    <a:ext uri="{FF2B5EF4-FFF2-40B4-BE49-F238E27FC236}">
                      <a16:creationId xmlns:a16="http://schemas.microsoft.com/office/drawing/2014/main" id="{58D71C92-0E8D-4FA7-B4FF-30D8C9440CA6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5604;p74">
                  <a:extLst>
                    <a:ext uri="{FF2B5EF4-FFF2-40B4-BE49-F238E27FC236}">
                      <a16:creationId xmlns:a16="http://schemas.microsoft.com/office/drawing/2014/main" id="{7CAA7F16-C598-4C2E-A475-5DEDC1AABBCF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5605;p74">
                <a:extLst>
                  <a:ext uri="{FF2B5EF4-FFF2-40B4-BE49-F238E27FC236}">
                    <a16:creationId xmlns:a16="http://schemas.microsoft.com/office/drawing/2014/main" id="{FEA001BE-3032-4335-A136-4592B682D86E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41" name="Google Shape;5606;p74">
                  <a:extLst>
                    <a:ext uri="{FF2B5EF4-FFF2-40B4-BE49-F238E27FC236}">
                      <a16:creationId xmlns:a16="http://schemas.microsoft.com/office/drawing/2014/main" id="{767556AB-C477-462B-BC53-C889312422BC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5607;p74">
                  <a:extLst>
                    <a:ext uri="{FF2B5EF4-FFF2-40B4-BE49-F238E27FC236}">
                      <a16:creationId xmlns:a16="http://schemas.microsoft.com/office/drawing/2014/main" id="{F1E41AB4-8676-4191-8E11-6EAF3157FD45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5608;p74">
                <a:extLst>
                  <a:ext uri="{FF2B5EF4-FFF2-40B4-BE49-F238E27FC236}">
                    <a16:creationId xmlns:a16="http://schemas.microsoft.com/office/drawing/2014/main" id="{9DBFE8DB-A63A-4E7C-9927-C6EBF8AFF83B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39" name="Google Shape;5609;p74">
                  <a:extLst>
                    <a:ext uri="{FF2B5EF4-FFF2-40B4-BE49-F238E27FC236}">
                      <a16:creationId xmlns:a16="http://schemas.microsoft.com/office/drawing/2014/main" id="{1A1D6007-EC37-42B4-9243-FC74F0CBCB1B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5610;p74">
                  <a:extLst>
                    <a:ext uri="{FF2B5EF4-FFF2-40B4-BE49-F238E27FC236}">
                      <a16:creationId xmlns:a16="http://schemas.microsoft.com/office/drawing/2014/main" id="{08A534EF-37CE-4E79-9CB4-01A651A37360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5611;p74">
                <a:extLst>
                  <a:ext uri="{FF2B5EF4-FFF2-40B4-BE49-F238E27FC236}">
                    <a16:creationId xmlns:a16="http://schemas.microsoft.com/office/drawing/2014/main" id="{6AE9BA0A-46E1-4499-A919-5FB6853609D9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37" name="Google Shape;5612;p74">
                  <a:extLst>
                    <a:ext uri="{FF2B5EF4-FFF2-40B4-BE49-F238E27FC236}">
                      <a16:creationId xmlns:a16="http://schemas.microsoft.com/office/drawing/2014/main" id="{A5CC8F8E-2CEE-4835-8C9D-D7A3E8AF1D7B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5613;p74">
                  <a:extLst>
                    <a:ext uri="{FF2B5EF4-FFF2-40B4-BE49-F238E27FC236}">
                      <a16:creationId xmlns:a16="http://schemas.microsoft.com/office/drawing/2014/main" id="{8746851F-E563-4A71-8A69-51C445B57101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614;p74">
                <a:extLst>
                  <a:ext uri="{FF2B5EF4-FFF2-40B4-BE49-F238E27FC236}">
                    <a16:creationId xmlns:a16="http://schemas.microsoft.com/office/drawing/2014/main" id="{024B4D35-EFB9-4EC1-8A68-9B31C2F5E6A4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35" name="Google Shape;5615;p74">
                  <a:extLst>
                    <a:ext uri="{FF2B5EF4-FFF2-40B4-BE49-F238E27FC236}">
                      <a16:creationId xmlns:a16="http://schemas.microsoft.com/office/drawing/2014/main" id="{94D0B872-30FE-4C8C-B63A-E05370A4BCA5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5616;p74">
                  <a:extLst>
                    <a:ext uri="{FF2B5EF4-FFF2-40B4-BE49-F238E27FC236}">
                      <a16:creationId xmlns:a16="http://schemas.microsoft.com/office/drawing/2014/main" id="{CAD1B3D8-2C59-40FF-8F68-D096FC2642A8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5617;p74">
                <a:extLst>
                  <a:ext uri="{FF2B5EF4-FFF2-40B4-BE49-F238E27FC236}">
                    <a16:creationId xmlns:a16="http://schemas.microsoft.com/office/drawing/2014/main" id="{2F6B6553-912B-462D-99E1-09EA5E729B9B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33" name="Google Shape;5618;p74">
                  <a:extLst>
                    <a:ext uri="{FF2B5EF4-FFF2-40B4-BE49-F238E27FC236}">
                      <a16:creationId xmlns:a16="http://schemas.microsoft.com/office/drawing/2014/main" id="{3B3419BB-FD90-440C-87B7-A4E01E461D36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5619;p74">
                  <a:extLst>
                    <a:ext uri="{FF2B5EF4-FFF2-40B4-BE49-F238E27FC236}">
                      <a16:creationId xmlns:a16="http://schemas.microsoft.com/office/drawing/2014/main" id="{5467F501-191C-4FFC-B8C7-6B88584A2FBF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5620;p74">
                <a:extLst>
                  <a:ext uri="{FF2B5EF4-FFF2-40B4-BE49-F238E27FC236}">
                    <a16:creationId xmlns:a16="http://schemas.microsoft.com/office/drawing/2014/main" id="{DFB0B006-8F17-41C7-B13C-390DE2D01FFC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31" name="Google Shape;5621;p74">
                  <a:extLst>
                    <a:ext uri="{FF2B5EF4-FFF2-40B4-BE49-F238E27FC236}">
                      <a16:creationId xmlns:a16="http://schemas.microsoft.com/office/drawing/2014/main" id="{25B4986D-ACD3-4B56-8C6D-8F8746D557CA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5622;p74">
                  <a:extLst>
                    <a:ext uri="{FF2B5EF4-FFF2-40B4-BE49-F238E27FC236}">
                      <a16:creationId xmlns:a16="http://schemas.microsoft.com/office/drawing/2014/main" id="{5C6AFEC1-C91D-4D3E-A83F-402140511400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5623;p74">
                <a:extLst>
                  <a:ext uri="{FF2B5EF4-FFF2-40B4-BE49-F238E27FC236}">
                    <a16:creationId xmlns:a16="http://schemas.microsoft.com/office/drawing/2014/main" id="{6E81E613-7455-46A4-84CF-21D8F3F2478B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29" name="Google Shape;5624;p74">
                  <a:extLst>
                    <a:ext uri="{FF2B5EF4-FFF2-40B4-BE49-F238E27FC236}">
                      <a16:creationId xmlns:a16="http://schemas.microsoft.com/office/drawing/2014/main" id="{C8BEAEAC-F617-42A7-872E-52EE39641129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5625;p74">
                  <a:extLst>
                    <a:ext uri="{FF2B5EF4-FFF2-40B4-BE49-F238E27FC236}">
                      <a16:creationId xmlns:a16="http://schemas.microsoft.com/office/drawing/2014/main" id="{C756B8FE-AB32-4271-85A8-1953AF340D41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5626;p74">
                <a:extLst>
                  <a:ext uri="{FF2B5EF4-FFF2-40B4-BE49-F238E27FC236}">
                    <a16:creationId xmlns:a16="http://schemas.microsoft.com/office/drawing/2014/main" id="{7443ABEE-3F8E-474D-9F86-FFB54CC45C38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27" name="Google Shape;5627;p74">
                  <a:extLst>
                    <a:ext uri="{FF2B5EF4-FFF2-40B4-BE49-F238E27FC236}">
                      <a16:creationId xmlns:a16="http://schemas.microsoft.com/office/drawing/2014/main" id="{0AEBCD33-9F37-4FFA-8480-72A916996A14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628;p74">
                  <a:extLst>
                    <a:ext uri="{FF2B5EF4-FFF2-40B4-BE49-F238E27FC236}">
                      <a16:creationId xmlns:a16="http://schemas.microsoft.com/office/drawing/2014/main" id="{BB0C4EB9-0BE4-42FF-8262-E9B4AE807F70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629;p74">
                <a:extLst>
                  <a:ext uri="{FF2B5EF4-FFF2-40B4-BE49-F238E27FC236}">
                    <a16:creationId xmlns:a16="http://schemas.microsoft.com/office/drawing/2014/main" id="{79483AEE-3E31-454F-8B4B-4FED6B711DFE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25" name="Google Shape;5630;p74">
                  <a:extLst>
                    <a:ext uri="{FF2B5EF4-FFF2-40B4-BE49-F238E27FC236}">
                      <a16:creationId xmlns:a16="http://schemas.microsoft.com/office/drawing/2014/main" id="{97E4F2FD-35FA-41E0-B4E3-B5119D9184F0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631;p74">
                  <a:extLst>
                    <a:ext uri="{FF2B5EF4-FFF2-40B4-BE49-F238E27FC236}">
                      <a16:creationId xmlns:a16="http://schemas.microsoft.com/office/drawing/2014/main" id="{1A031504-7895-4E3D-8379-27A4822494CD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32;p74">
                <a:extLst>
                  <a:ext uri="{FF2B5EF4-FFF2-40B4-BE49-F238E27FC236}">
                    <a16:creationId xmlns:a16="http://schemas.microsoft.com/office/drawing/2014/main" id="{19133618-713B-4E90-BEF3-18CAD8F97080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23" name="Google Shape;5633;p74">
                  <a:extLst>
                    <a:ext uri="{FF2B5EF4-FFF2-40B4-BE49-F238E27FC236}">
                      <a16:creationId xmlns:a16="http://schemas.microsoft.com/office/drawing/2014/main" id="{F7805855-3FA3-4907-808F-E8A12E65247A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634;p74">
                  <a:extLst>
                    <a:ext uri="{FF2B5EF4-FFF2-40B4-BE49-F238E27FC236}">
                      <a16:creationId xmlns:a16="http://schemas.microsoft.com/office/drawing/2014/main" id="{DE58AEEE-B32D-4FE0-9429-D995E69A8DE4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5635;p74">
                <a:extLst>
                  <a:ext uri="{FF2B5EF4-FFF2-40B4-BE49-F238E27FC236}">
                    <a16:creationId xmlns:a16="http://schemas.microsoft.com/office/drawing/2014/main" id="{FA7DDB5E-7442-417D-A3CA-F189DF31C0B5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21" name="Google Shape;5636;p74">
                  <a:extLst>
                    <a:ext uri="{FF2B5EF4-FFF2-40B4-BE49-F238E27FC236}">
                      <a16:creationId xmlns:a16="http://schemas.microsoft.com/office/drawing/2014/main" id="{7DAB168E-49DD-467E-B48B-24F6FF309020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637;p74">
                  <a:extLst>
                    <a:ext uri="{FF2B5EF4-FFF2-40B4-BE49-F238E27FC236}">
                      <a16:creationId xmlns:a16="http://schemas.microsoft.com/office/drawing/2014/main" id="{4B6522AF-9000-4A72-A878-75281206B330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638;p74">
                <a:extLst>
                  <a:ext uri="{FF2B5EF4-FFF2-40B4-BE49-F238E27FC236}">
                    <a16:creationId xmlns:a16="http://schemas.microsoft.com/office/drawing/2014/main" id="{3815A4DD-AAC0-4CCC-AFF4-8B31883E916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19" name="Google Shape;5639;p74">
                  <a:extLst>
                    <a:ext uri="{FF2B5EF4-FFF2-40B4-BE49-F238E27FC236}">
                      <a16:creationId xmlns:a16="http://schemas.microsoft.com/office/drawing/2014/main" id="{8CC3F169-FEBF-4267-8645-0880298A7155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640;p74">
                  <a:extLst>
                    <a:ext uri="{FF2B5EF4-FFF2-40B4-BE49-F238E27FC236}">
                      <a16:creationId xmlns:a16="http://schemas.microsoft.com/office/drawing/2014/main" id="{C6D56EE8-32B6-4641-8A2F-7391BEF47EBA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5641;p74">
                <a:extLst>
                  <a:ext uri="{FF2B5EF4-FFF2-40B4-BE49-F238E27FC236}">
                    <a16:creationId xmlns:a16="http://schemas.microsoft.com/office/drawing/2014/main" id="{E3075EC2-D4DA-4873-97CB-C600B1CF9C9A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17" name="Google Shape;5642;p74">
                  <a:extLst>
                    <a:ext uri="{FF2B5EF4-FFF2-40B4-BE49-F238E27FC236}">
                      <a16:creationId xmlns:a16="http://schemas.microsoft.com/office/drawing/2014/main" id="{A9CEED4B-4792-43B5-99B3-5A7E713CD997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643;p74">
                  <a:extLst>
                    <a:ext uri="{FF2B5EF4-FFF2-40B4-BE49-F238E27FC236}">
                      <a16:creationId xmlns:a16="http://schemas.microsoft.com/office/drawing/2014/main" id="{0FC05FF4-A896-4C2F-8F74-3BB827190622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5644;p74">
                <a:extLst>
                  <a:ext uri="{FF2B5EF4-FFF2-40B4-BE49-F238E27FC236}">
                    <a16:creationId xmlns:a16="http://schemas.microsoft.com/office/drawing/2014/main" id="{A399DAF1-A332-4F13-AB66-A5402A2C0155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15" name="Google Shape;5645;p74">
                  <a:extLst>
                    <a:ext uri="{FF2B5EF4-FFF2-40B4-BE49-F238E27FC236}">
                      <a16:creationId xmlns:a16="http://schemas.microsoft.com/office/drawing/2014/main" id="{79DCC246-6A3E-467C-86B3-AC6925995967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646;p74">
                  <a:extLst>
                    <a:ext uri="{FF2B5EF4-FFF2-40B4-BE49-F238E27FC236}">
                      <a16:creationId xmlns:a16="http://schemas.microsoft.com/office/drawing/2014/main" id="{1540372D-5C2E-430F-8EF6-F878DC436CDE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5647;p74">
                <a:extLst>
                  <a:ext uri="{FF2B5EF4-FFF2-40B4-BE49-F238E27FC236}">
                    <a16:creationId xmlns:a16="http://schemas.microsoft.com/office/drawing/2014/main" id="{AD1F5E7B-A3AD-4A81-BE90-6309F4633068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13" name="Google Shape;5648;p74">
                  <a:extLst>
                    <a:ext uri="{FF2B5EF4-FFF2-40B4-BE49-F238E27FC236}">
                      <a16:creationId xmlns:a16="http://schemas.microsoft.com/office/drawing/2014/main" id="{D71CF3C5-F8BD-4815-A028-0D93806FE0DA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649;p74">
                  <a:extLst>
                    <a:ext uri="{FF2B5EF4-FFF2-40B4-BE49-F238E27FC236}">
                      <a16:creationId xmlns:a16="http://schemas.microsoft.com/office/drawing/2014/main" id="{038F3EDC-BDE0-4F56-9D55-425D8367AD3D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5650;p74">
                <a:extLst>
                  <a:ext uri="{FF2B5EF4-FFF2-40B4-BE49-F238E27FC236}">
                    <a16:creationId xmlns:a16="http://schemas.microsoft.com/office/drawing/2014/main" id="{275150E2-AD41-4D4A-A472-09AA95290E2D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11" name="Google Shape;5651;p74">
                  <a:extLst>
                    <a:ext uri="{FF2B5EF4-FFF2-40B4-BE49-F238E27FC236}">
                      <a16:creationId xmlns:a16="http://schemas.microsoft.com/office/drawing/2014/main" id="{01B2281A-B99E-4B39-A4AA-F9EDB796C173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652;p74">
                  <a:extLst>
                    <a:ext uri="{FF2B5EF4-FFF2-40B4-BE49-F238E27FC236}">
                      <a16:creationId xmlns:a16="http://schemas.microsoft.com/office/drawing/2014/main" id="{977EED5C-EE27-44CA-9A8C-43E46E5C981D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5653;p74">
                <a:extLst>
                  <a:ext uri="{FF2B5EF4-FFF2-40B4-BE49-F238E27FC236}">
                    <a16:creationId xmlns:a16="http://schemas.microsoft.com/office/drawing/2014/main" id="{1B4853A9-C95B-4943-9340-ADF52C020BB9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09" name="Google Shape;5654;p74">
                  <a:extLst>
                    <a:ext uri="{FF2B5EF4-FFF2-40B4-BE49-F238E27FC236}">
                      <a16:creationId xmlns:a16="http://schemas.microsoft.com/office/drawing/2014/main" id="{28DEF3D7-F623-420B-AFB4-D7C5C24162D2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655;p74">
                  <a:extLst>
                    <a:ext uri="{FF2B5EF4-FFF2-40B4-BE49-F238E27FC236}">
                      <a16:creationId xmlns:a16="http://schemas.microsoft.com/office/drawing/2014/main" id="{6937D6EA-8A52-46E9-8DA5-B4D634949795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5656;p74">
                <a:extLst>
                  <a:ext uri="{FF2B5EF4-FFF2-40B4-BE49-F238E27FC236}">
                    <a16:creationId xmlns:a16="http://schemas.microsoft.com/office/drawing/2014/main" id="{CF29BA2F-D6A4-429B-84D1-C4D66014E8D4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07" name="Google Shape;5657;p74">
                  <a:extLst>
                    <a:ext uri="{FF2B5EF4-FFF2-40B4-BE49-F238E27FC236}">
                      <a16:creationId xmlns:a16="http://schemas.microsoft.com/office/drawing/2014/main" id="{55E32C27-17E9-42ED-B364-17C4201F9B67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658;p74">
                  <a:extLst>
                    <a:ext uri="{FF2B5EF4-FFF2-40B4-BE49-F238E27FC236}">
                      <a16:creationId xmlns:a16="http://schemas.microsoft.com/office/drawing/2014/main" id="{70DD04ED-B38E-475D-A419-4FA6D4F16680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5659;p74">
                <a:extLst>
                  <a:ext uri="{FF2B5EF4-FFF2-40B4-BE49-F238E27FC236}">
                    <a16:creationId xmlns:a16="http://schemas.microsoft.com/office/drawing/2014/main" id="{EFA29219-25E8-4C6E-BB29-C38B17B6404E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05" name="Google Shape;5660;p74">
                  <a:extLst>
                    <a:ext uri="{FF2B5EF4-FFF2-40B4-BE49-F238E27FC236}">
                      <a16:creationId xmlns:a16="http://schemas.microsoft.com/office/drawing/2014/main" id="{1DA18397-F938-4521-8B4A-242CF78A5739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61;p74">
                  <a:extLst>
                    <a:ext uri="{FF2B5EF4-FFF2-40B4-BE49-F238E27FC236}">
                      <a16:creationId xmlns:a16="http://schemas.microsoft.com/office/drawing/2014/main" id="{601A083A-F732-4B2D-A9A8-367B5CD73F5C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5662;p74">
                <a:extLst>
                  <a:ext uri="{FF2B5EF4-FFF2-40B4-BE49-F238E27FC236}">
                    <a16:creationId xmlns:a16="http://schemas.microsoft.com/office/drawing/2014/main" id="{3903BDE6-391C-4D5A-84FA-A60282EE97CC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03" name="Google Shape;5663;p74">
                  <a:extLst>
                    <a:ext uri="{FF2B5EF4-FFF2-40B4-BE49-F238E27FC236}">
                      <a16:creationId xmlns:a16="http://schemas.microsoft.com/office/drawing/2014/main" id="{51A5B454-A002-488D-99CB-7F249F5E50EB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4;p74">
                  <a:extLst>
                    <a:ext uri="{FF2B5EF4-FFF2-40B4-BE49-F238E27FC236}">
                      <a16:creationId xmlns:a16="http://schemas.microsoft.com/office/drawing/2014/main" id="{5CEDCE91-F261-46B7-BE80-B46B3694B927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5665;p74">
                <a:extLst>
                  <a:ext uri="{FF2B5EF4-FFF2-40B4-BE49-F238E27FC236}">
                    <a16:creationId xmlns:a16="http://schemas.microsoft.com/office/drawing/2014/main" id="{10C9D58A-8288-4B69-BD49-4F59C2068538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01" name="Google Shape;5666;p74">
                  <a:extLst>
                    <a:ext uri="{FF2B5EF4-FFF2-40B4-BE49-F238E27FC236}">
                      <a16:creationId xmlns:a16="http://schemas.microsoft.com/office/drawing/2014/main" id="{D219935A-7BB4-4749-BB3F-C681E3C7AB90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67;p74">
                  <a:extLst>
                    <a:ext uri="{FF2B5EF4-FFF2-40B4-BE49-F238E27FC236}">
                      <a16:creationId xmlns:a16="http://schemas.microsoft.com/office/drawing/2014/main" id="{6BB689A4-2C67-491D-A904-609679D84667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5668;p74">
                <a:extLst>
                  <a:ext uri="{FF2B5EF4-FFF2-40B4-BE49-F238E27FC236}">
                    <a16:creationId xmlns:a16="http://schemas.microsoft.com/office/drawing/2014/main" id="{589376E9-7685-4C56-AC02-BD1EFD299757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99" name="Google Shape;5669;p74">
                  <a:extLst>
                    <a:ext uri="{FF2B5EF4-FFF2-40B4-BE49-F238E27FC236}">
                      <a16:creationId xmlns:a16="http://schemas.microsoft.com/office/drawing/2014/main" id="{5567E75E-DDAF-4C1A-BBB3-4F9EB958D0D4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70;p74">
                  <a:extLst>
                    <a:ext uri="{FF2B5EF4-FFF2-40B4-BE49-F238E27FC236}">
                      <a16:creationId xmlns:a16="http://schemas.microsoft.com/office/drawing/2014/main" id="{AD5F8E74-BA44-4AAF-AAD3-F93188C846A8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5671;p74">
                <a:extLst>
                  <a:ext uri="{FF2B5EF4-FFF2-40B4-BE49-F238E27FC236}">
                    <a16:creationId xmlns:a16="http://schemas.microsoft.com/office/drawing/2014/main" id="{7CAC146B-70DA-4C3C-A71C-524EDA2224E4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97" name="Google Shape;5672;p74">
                  <a:extLst>
                    <a:ext uri="{FF2B5EF4-FFF2-40B4-BE49-F238E27FC236}">
                      <a16:creationId xmlns:a16="http://schemas.microsoft.com/office/drawing/2014/main" id="{1F2AC098-9CAE-45CF-ACC7-9F77BEA1720F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73;p74">
                  <a:extLst>
                    <a:ext uri="{FF2B5EF4-FFF2-40B4-BE49-F238E27FC236}">
                      <a16:creationId xmlns:a16="http://schemas.microsoft.com/office/drawing/2014/main" id="{534F2161-0DDB-4E22-8B2F-48672A086FEC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5674;p74">
                <a:extLst>
                  <a:ext uri="{FF2B5EF4-FFF2-40B4-BE49-F238E27FC236}">
                    <a16:creationId xmlns:a16="http://schemas.microsoft.com/office/drawing/2014/main" id="{9F689826-5683-42F1-B76B-2F875A6A9A49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95" name="Google Shape;5675;p74">
                  <a:extLst>
                    <a:ext uri="{FF2B5EF4-FFF2-40B4-BE49-F238E27FC236}">
                      <a16:creationId xmlns:a16="http://schemas.microsoft.com/office/drawing/2014/main" id="{495B3B53-E6A8-48BB-9A36-29DB57DBC428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676;p74">
                  <a:extLst>
                    <a:ext uri="{FF2B5EF4-FFF2-40B4-BE49-F238E27FC236}">
                      <a16:creationId xmlns:a16="http://schemas.microsoft.com/office/drawing/2014/main" id="{921CF24B-45A2-4279-B053-C845F85277F9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5677;p74">
                <a:extLst>
                  <a:ext uri="{FF2B5EF4-FFF2-40B4-BE49-F238E27FC236}">
                    <a16:creationId xmlns:a16="http://schemas.microsoft.com/office/drawing/2014/main" id="{1FC94DFA-A6F5-46C6-BD78-BD03CC931434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93" name="Google Shape;5678;p74">
                  <a:extLst>
                    <a:ext uri="{FF2B5EF4-FFF2-40B4-BE49-F238E27FC236}">
                      <a16:creationId xmlns:a16="http://schemas.microsoft.com/office/drawing/2014/main" id="{27C5333A-E269-4646-8DA3-B7C5969020A5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679;p74">
                  <a:extLst>
                    <a:ext uri="{FF2B5EF4-FFF2-40B4-BE49-F238E27FC236}">
                      <a16:creationId xmlns:a16="http://schemas.microsoft.com/office/drawing/2014/main" id="{E19E622D-5E4F-455E-9A6D-B9F2E801C3E1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5680;p74">
                <a:extLst>
                  <a:ext uri="{FF2B5EF4-FFF2-40B4-BE49-F238E27FC236}">
                    <a16:creationId xmlns:a16="http://schemas.microsoft.com/office/drawing/2014/main" id="{4B19B4C4-77B7-4C2D-9F3A-38EB202BE014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91" name="Google Shape;5681;p74">
                  <a:extLst>
                    <a:ext uri="{FF2B5EF4-FFF2-40B4-BE49-F238E27FC236}">
                      <a16:creationId xmlns:a16="http://schemas.microsoft.com/office/drawing/2014/main" id="{FD8A7C1B-D3FC-409C-BA91-9602C48C6035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682;p74">
                  <a:extLst>
                    <a:ext uri="{FF2B5EF4-FFF2-40B4-BE49-F238E27FC236}">
                      <a16:creationId xmlns:a16="http://schemas.microsoft.com/office/drawing/2014/main" id="{0BDB9E9D-B8DC-4EC1-A1C9-F4F8A8760678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5683;p74">
                <a:extLst>
                  <a:ext uri="{FF2B5EF4-FFF2-40B4-BE49-F238E27FC236}">
                    <a16:creationId xmlns:a16="http://schemas.microsoft.com/office/drawing/2014/main" id="{E55BDE6F-7798-4089-B2AB-01A51311041E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89" name="Google Shape;5684;p74">
                  <a:extLst>
                    <a:ext uri="{FF2B5EF4-FFF2-40B4-BE49-F238E27FC236}">
                      <a16:creationId xmlns:a16="http://schemas.microsoft.com/office/drawing/2014/main" id="{D2979371-775E-4B9A-B82B-19C9858BA982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685;p74">
                  <a:extLst>
                    <a:ext uri="{FF2B5EF4-FFF2-40B4-BE49-F238E27FC236}">
                      <a16:creationId xmlns:a16="http://schemas.microsoft.com/office/drawing/2014/main" id="{6183D444-4FE0-4F17-96EA-1F393541E14E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5686;p74">
                <a:extLst>
                  <a:ext uri="{FF2B5EF4-FFF2-40B4-BE49-F238E27FC236}">
                    <a16:creationId xmlns:a16="http://schemas.microsoft.com/office/drawing/2014/main" id="{BAEAB3F5-793B-4072-8C39-77548B44AFA6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87" name="Google Shape;5687;p74">
                  <a:extLst>
                    <a:ext uri="{FF2B5EF4-FFF2-40B4-BE49-F238E27FC236}">
                      <a16:creationId xmlns:a16="http://schemas.microsoft.com/office/drawing/2014/main" id="{360572E6-5CA8-4DD2-BAAE-DCF684A6F4B7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688;p74">
                  <a:extLst>
                    <a:ext uri="{FF2B5EF4-FFF2-40B4-BE49-F238E27FC236}">
                      <a16:creationId xmlns:a16="http://schemas.microsoft.com/office/drawing/2014/main" id="{EA48B912-474D-4310-A45A-799288F35D30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5689;p74">
                <a:extLst>
                  <a:ext uri="{FF2B5EF4-FFF2-40B4-BE49-F238E27FC236}">
                    <a16:creationId xmlns:a16="http://schemas.microsoft.com/office/drawing/2014/main" id="{E60DCB1D-1C53-429A-BF94-F7914399C7BB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85" name="Google Shape;5690;p74">
                  <a:extLst>
                    <a:ext uri="{FF2B5EF4-FFF2-40B4-BE49-F238E27FC236}">
                      <a16:creationId xmlns:a16="http://schemas.microsoft.com/office/drawing/2014/main" id="{857C7050-BB7D-4719-983F-BF8F141B14D3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691;p74">
                  <a:extLst>
                    <a:ext uri="{FF2B5EF4-FFF2-40B4-BE49-F238E27FC236}">
                      <a16:creationId xmlns:a16="http://schemas.microsoft.com/office/drawing/2014/main" id="{878EEA61-059D-417B-9DA8-6DB91EB7B90F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5692;p74">
                <a:extLst>
                  <a:ext uri="{FF2B5EF4-FFF2-40B4-BE49-F238E27FC236}">
                    <a16:creationId xmlns:a16="http://schemas.microsoft.com/office/drawing/2014/main" id="{4D164200-336E-4CCF-B89E-B89EB790685E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83" name="Google Shape;5693;p74">
                  <a:extLst>
                    <a:ext uri="{FF2B5EF4-FFF2-40B4-BE49-F238E27FC236}">
                      <a16:creationId xmlns:a16="http://schemas.microsoft.com/office/drawing/2014/main" id="{FE50A518-A7D7-4CC1-8C6E-E04FA416F3ED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694;p74">
                  <a:extLst>
                    <a:ext uri="{FF2B5EF4-FFF2-40B4-BE49-F238E27FC236}">
                      <a16:creationId xmlns:a16="http://schemas.microsoft.com/office/drawing/2014/main" id="{D83B7C27-B400-4189-A700-E872CB0521CB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5695;p74">
                <a:extLst>
                  <a:ext uri="{FF2B5EF4-FFF2-40B4-BE49-F238E27FC236}">
                    <a16:creationId xmlns:a16="http://schemas.microsoft.com/office/drawing/2014/main" id="{1111E45F-4202-4D14-9192-5C73EDD12992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81" name="Google Shape;5696;p74">
                  <a:extLst>
                    <a:ext uri="{FF2B5EF4-FFF2-40B4-BE49-F238E27FC236}">
                      <a16:creationId xmlns:a16="http://schemas.microsoft.com/office/drawing/2014/main" id="{AD5FD925-E906-42EE-9482-66EC2F3D40B5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697;p74">
                  <a:extLst>
                    <a:ext uri="{FF2B5EF4-FFF2-40B4-BE49-F238E27FC236}">
                      <a16:creationId xmlns:a16="http://schemas.microsoft.com/office/drawing/2014/main" id="{64967EA5-0570-44BA-A78E-BD0F56DED9A1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5698;p74">
                <a:extLst>
                  <a:ext uri="{FF2B5EF4-FFF2-40B4-BE49-F238E27FC236}">
                    <a16:creationId xmlns:a16="http://schemas.microsoft.com/office/drawing/2014/main" id="{811A788D-7791-43BA-8501-6ECEC7B6296B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79" name="Google Shape;5699;p74">
                  <a:extLst>
                    <a:ext uri="{FF2B5EF4-FFF2-40B4-BE49-F238E27FC236}">
                      <a16:creationId xmlns:a16="http://schemas.microsoft.com/office/drawing/2014/main" id="{D5FC05E4-6114-4696-9096-2D5EDF02937B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700;p74">
                  <a:extLst>
                    <a:ext uri="{FF2B5EF4-FFF2-40B4-BE49-F238E27FC236}">
                      <a16:creationId xmlns:a16="http://schemas.microsoft.com/office/drawing/2014/main" id="{529610E0-2565-4BD5-8397-6FA15DC7A00A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51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764704"/>
            <a:ext cx="8389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es-ES_tradnl" sz="28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Conjunto de tecnologías, técnicas y lenguajes que permiten exponer y consumir vía WWW (</a:t>
            </a:r>
            <a:r>
              <a:rPr lang="es-ES_tradnl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http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 y mayoritariamente en un navegador web (</a:t>
            </a:r>
            <a:r>
              <a:rPr lang="es-ES_tradnl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browser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), todas aquellas  funcionalidades propias de los llamados sistemas de Información geográficos (GIS)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9AE315-DFAC-49BB-99FC-03C78CE95079}"/>
              </a:ext>
            </a:extLst>
          </p:cNvPr>
          <p:cNvGrpSpPr/>
          <p:nvPr/>
        </p:nvGrpSpPr>
        <p:grpSpPr>
          <a:xfrm>
            <a:off x="2759034" y="3068960"/>
            <a:ext cx="3518429" cy="2880320"/>
            <a:chOff x="3141803" y="3068960"/>
            <a:chExt cx="3518429" cy="2880320"/>
          </a:xfrm>
        </p:grpSpPr>
        <p:grpSp>
          <p:nvGrpSpPr>
            <p:cNvPr id="4" name="Google Shape;2918;p74">
              <a:extLst>
                <a:ext uri="{FF2B5EF4-FFF2-40B4-BE49-F238E27FC236}">
                  <a16:creationId xmlns:a16="http://schemas.microsoft.com/office/drawing/2014/main" id="{65478DE8-B3DD-4F8C-A30A-9814C629446E}"/>
                </a:ext>
              </a:extLst>
            </p:cNvPr>
            <p:cNvGrpSpPr/>
            <p:nvPr/>
          </p:nvGrpSpPr>
          <p:grpSpPr>
            <a:xfrm>
              <a:off x="3491880" y="3356992"/>
              <a:ext cx="2880320" cy="1556942"/>
              <a:chOff x="2654821" y="2311071"/>
              <a:chExt cx="2279715" cy="1262120"/>
            </a:xfrm>
          </p:grpSpPr>
          <p:grpSp>
            <p:nvGrpSpPr>
              <p:cNvPr id="5" name="Google Shape;2919;p74">
                <a:extLst>
                  <a:ext uri="{FF2B5EF4-FFF2-40B4-BE49-F238E27FC236}">
                    <a16:creationId xmlns:a16="http://schemas.microsoft.com/office/drawing/2014/main" id="{213F9AFA-EACC-41ED-BCD9-7DDC8E37E3A7}"/>
                  </a:ext>
                </a:extLst>
              </p:cNvPr>
              <p:cNvGrpSpPr/>
              <p:nvPr/>
            </p:nvGrpSpPr>
            <p:grpSpPr>
              <a:xfrm>
                <a:off x="4034269" y="2840745"/>
                <a:ext cx="40212" cy="36437"/>
                <a:chOff x="4293400" y="2574725"/>
                <a:chExt cx="84425" cy="80100"/>
              </a:xfrm>
            </p:grpSpPr>
            <p:sp>
              <p:nvSpPr>
                <p:cNvPr id="260" name="Google Shape;2920;p74">
                  <a:extLst>
                    <a:ext uri="{FF2B5EF4-FFF2-40B4-BE49-F238E27FC236}">
                      <a16:creationId xmlns:a16="http://schemas.microsoft.com/office/drawing/2014/main" id="{779DF581-8414-4CF3-9BF2-DAE69B29C793}"/>
                    </a:ext>
                  </a:extLst>
                </p:cNvPr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" name="Google Shape;2921;p74">
                  <a:extLst>
                    <a:ext uri="{FF2B5EF4-FFF2-40B4-BE49-F238E27FC236}">
                      <a16:creationId xmlns:a16="http://schemas.microsoft.com/office/drawing/2014/main" id="{33F0FFDB-12E2-45EB-8D45-010E496045E6}"/>
                    </a:ext>
                  </a:extLst>
                </p:cNvPr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" name="Google Shape;2922;p74">
                <a:extLst>
                  <a:ext uri="{FF2B5EF4-FFF2-40B4-BE49-F238E27FC236}">
                    <a16:creationId xmlns:a16="http://schemas.microsoft.com/office/drawing/2014/main" id="{B14B4904-23FD-47F8-98E8-D7A7F771AD67}"/>
                  </a:ext>
                </a:extLst>
              </p:cNvPr>
              <p:cNvGrpSpPr/>
              <p:nvPr/>
            </p:nvGrpSpPr>
            <p:grpSpPr>
              <a:xfrm>
                <a:off x="3894606" y="2334874"/>
                <a:ext cx="913198" cy="518984"/>
                <a:chOff x="4000175" y="1462675"/>
                <a:chExt cx="1917275" cy="1140875"/>
              </a:xfrm>
            </p:grpSpPr>
            <p:sp>
              <p:nvSpPr>
                <p:cNvPr id="252" name="Google Shape;2923;p74">
                  <a:extLst>
                    <a:ext uri="{FF2B5EF4-FFF2-40B4-BE49-F238E27FC236}">
                      <a16:creationId xmlns:a16="http://schemas.microsoft.com/office/drawing/2014/main" id="{8F975C0A-2E1F-4642-BC36-0C2B18757543}"/>
                    </a:ext>
                  </a:extLst>
                </p:cNvPr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253" name="Google Shape;2924;p74">
                  <a:extLst>
                    <a:ext uri="{FF2B5EF4-FFF2-40B4-BE49-F238E27FC236}">
                      <a16:creationId xmlns:a16="http://schemas.microsoft.com/office/drawing/2014/main" id="{45112D05-0FA9-4BB4-A0C5-0B0FAA2CCAA5}"/>
                    </a:ext>
                  </a:extLst>
                </p:cNvPr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254" name="Google Shape;2925;p74">
                    <a:extLst>
                      <a:ext uri="{FF2B5EF4-FFF2-40B4-BE49-F238E27FC236}">
                        <a16:creationId xmlns:a16="http://schemas.microsoft.com/office/drawing/2014/main" id="{0F0BF073-BA41-43D8-AED9-D1274620F90E}"/>
                      </a:ext>
                    </a:extLst>
                  </p:cNvPr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</p:sp>
              <p:sp>
                <p:nvSpPr>
                  <p:cNvPr id="255" name="Google Shape;2926;p74">
                    <a:extLst>
                      <a:ext uri="{FF2B5EF4-FFF2-40B4-BE49-F238E27FC236}">
                        <a16:creationId xmlns:a16="http://schemas.microsoft.com/office/drawing/2014/main" id="{0D4DBEB1-926C-41BF-88CA-09782648606B}"/>
                      </a:ext>
                    </a:extLst>
                  </p:cNvPr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927;p74">
                    <a:extLst>
                      <a:ext uri="{FF2B5EF4-FFF2-40B4-BE49-F238E27FC236}">
                        <a16:creationId xmlns:a16="http://schemas.microsoft.com/office/drawing/2014/main" id="{8495BB8F-E213-4904-9475-42B050BBC641}"/>
                      </a:ext>
                    </a:extLst>
                  </p:cNvPr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928;p74">
                    <a:extLst>
                      <a:ext uri="{FF2B5EF4-FFF2-40B4-BE49-F238E27FC236}">
                        <a16:creationId xmlns:a16="http://schemas.microsoft.com/office/drawing/2014/main" id="{11BDD9F2-509F-47CA-812B-396663B70720}"/>
                      </a:ext>
                    </a:extLst>
                  </p:cNvPr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929;p74">
                    <a:extLst>
                      <a:ext uri="{FF2B5EF4-FFF2-40B4-BE49-F238E27FC236}">
                        <a16:creationId xmlns:a16="http://schemas.microsoft.com/office/drawing/2014/main" id="{8B71B73C-E175-4EF2-B15F-CC2B7501FB38}"/>
                      </a:ext>
                    </a:extLst>
                  </p:cNvPr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A6CBC2"/>
                      </a:solidFill>
                    </a:endParaRPr>
                  </a:p>
                </p:txBody>
              </p:sp>
              <p:sp>
                <p:nvSpPr>
                  <p:cNvPr id="259" name="Google Shape;2930;p74">
                    <a:extLst>
                      <a:ext uri="{FF2B5EF4-FFF2-40B4-BE49-F238E27FC236}">
                        <a16:creationId xmlns:a16="http://schemas.microsoft.com/office/drawing/2014/main" id="{457E8855-10FC-486B-9C4E-1E381A7D034D}"/>
                      </a:ext>
                    </a:extLst>
                  </p:cNvPr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" name="Google Shape;2931;p74">
                <a:extLst>
                  <a:ext uri="{FF2B5EF4-FFF2-40B4-BE49-F238E27FC236}">
                    <a16:creationId xmlns:a16="http://schemas.microsoft.com/office/drawing/2014/main" id="{F9056828-E09A-44FF-9988-D60C02E77186}"/>
                  </a:ext>
                </a:extLst>
              </p:cNvPr>
              <p:cNvGrpSpPr/>
              <p:nvPr/>
            </p:nvGrpSpPr>
            <p:grpSpPr>
              <a:xfrm>
                <a:off x="3875768" y="2846704"/>
                <a:ext cx="44796" cy="47366"/>
                <a:chOff x="3960625" y="2587825"/>
                <a:chExt cx="94050" cy="104125"/>
              </a:xfrm>
            </p:grpSpPr>
            <p:sp>
              <p:nvSpPr>
                <p:cNvPr id="250" name="Google Shape;2932;p74">
                  <a:extLst>
                    <a:ext uri="{FF2B5EF4-FFF2-40B4-BE49-F238E27FC236}">
                      <a16:creationId xmlns:a16="http://schemas.microsoft.com/office/drawing/2014/main" id="{84D988BB-F946-4C5C-8243-425A643A8486}"/>
                    </a:ext>
                  </a:extLst>
                </p:cNvPr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1" name="Google Shape;2933;p74">
                  <a:extLst>
                    <a:ext uri="{FF2B5EF4-FFF2-40B4-BE49-F238E27FC236}">
                      <a16:creationId xmlns:a16="http://schemas.microsoft.com/office/drawing/2014/main" id="{F388A498-809E-4DB4-98CA-7FEC493EDC40}"/>
                    </a:ext>
                  </a:extLst>
                </p:cNvPr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2934;p74">
                <a:extLst>
                  <a:ext uri="{FF2B5EF4-FFF2-40B4-BE49-F238E27FC236}">
                    <a16:creationId xmlns:a16="http://schemas.microsoft.com/office/drawing/2014/main" id="{AED729B0-4BBF-4E89-B97C-733B24C846A9}"/>
                  </a:ext>
                </a:extLst>
              </p:cNvPr>
              <p:cNvGrpSpPr/>
              <p:nvPr/>
            </p:nvGrpSpPr>
            <p:grpSpPr>
              <a:xfrm>
                <a:off x="3782759" y="2807162"/>
                <a:ext cx="82686" cy="85487"/>
                <a:chOff x="3765350" y="2500900"/>
                <a:chExt cx="173600" cy="187925"/>
              </a:xfrm>
            </p:grpSpPr>
            <p:sp>
              <p:nvSpPr>
                <p:cNvPr id="244" name="Google Shape;2935;p74">
                  <a:extLst>
                    <a:ext uri="{FF2B5EF4-FFF2-40B4-BE49-F238E27FC236}">
                      <a16:creationId xmlns:a16="http://schemas.microsoft.com/office/drawing/2014/main" id="{9270A1EE-2A93-404E-987C-DD0127C7B354}"/>
                    </a:ext>
                  </a:extLst>
                </p:cNvPr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45" name="Google Shape;2936;p74">
                  <a:extLst>
                    <a:ext uri="{FF2B5EF4-FFF2-40B4-BE49-F238E27FC236}">
                      <a16:creationId xmlns:a16="http://schemas.microsoft.com/office/drawing/2014/main" id="{BF1C6DFB-C7AE-4DF4-9C85-7330C493DC45}"/>
                    </a:ext>
                  </a:extLst>
                </p:cNvPr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937;p74">
                  <a:extLst>
                    <a:ext uri="{FF2B5EF4-FFF2-40B4-BE49-F238E27FC236}">
                      <a16:creationId xmlns:a16="http://schemas.microsoft.com/office/drawing/2014/main" id="{6A3D1D2C-DC49-4818-A394-7BED347024FD}"/>
                    </a:ext>
                  </a:extLst>
                </p:cNvPr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938;p74">
                  <a:extLst>
                    <a:ext uri="{FF2B5EF4-FFF2-40B4-BE49-F238E27FC236}">
                      <a16:creationId xmlns:a16="http://schemas.microsoft.com/office/drawing/2014/main" id="{CA520ECD-8477-442E-9DFD-B3698F469D6F}"/>
                    </a:ext>
                  </a:extLst>
                </p:cNvPr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939;p74">
                  <a:extLst>
                    <a:ext uri="{FF2B5EF4-FFF2-40B4-BE49-F238E27FC236}">
                      <a16:creationId xmlns:a16="http://schemas.microsoft.com/office/drawing/2014/main" id="{EE027D76-D969-4842-91AF-4A1F252C0F7B}"/>
                    </a:ext>
                  </a:extLst>
                </p:cNvPr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940;p74">
                  <a:extLst>
                    <a:ext uri="{FF2B5EF4-FFF2-40B4-BE49-F238E27FC236}">
                      <a16:creationId xmlns:a16="http://schemas.microsoft.com/office/drawing/2014/main" id="{6AFA406E-69E6-46A8-AA36-1F63DAE84900}"/>
                    </a:ext>
                  </a:extLst>
                </p:cNvPr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2941;p74">
                <a:extLst>
                  <a:ext uri="{FF2B5EF4-FFF2-40B4-BE49-F238E27FC236}">
                    <a16:creationId xmlns:a16="http://schemas.microsoft.com/office/drawing/2014/main" id="{CDE2F001-5CFE-4B7C-B7CB-DEB99340435D}"/>
                  </a:ext>
                </a:extLst>
              </p:cNvPr>
              <p:cNvGrpSpPr/>
              <p:nvPr/>
            </p:nvGrpSpPr>
            <p:grpSpPr>
              <a:xfrm>
                <a:off x="3775674" y="2798496"/>
                <a:ext cx="40545" cy="23564"/>
                <a:chOff x="3750475" y="2481850"/>
                <a:chExt cx="85125" cy="51800"/>
              </a:xfrm>
            </p:grpSpPr>
            <p:sp>
              <p:nvSpPr>
                <p:cNvPr id="242" name="Google Shape;2942;p74">
                  <a:extLst>
                    <a:ext uri="{FF2B5EF4-FFF2-40B4-BE49-F238E27FC236}">
                      <a16:creationId xmlns:a16="http://schemas.microsoft.com/office/drawing/2014/main" id="{7CE97DAC-6F95-4AE0-B9BE-370B632765F7}"/>
                    </a:ext>
                  </a:extLst>
                </p:cNvPr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943;p74">
                  <a:extLst>
                    <a:ext uri="{FF2B5EF4-FFF2-40B4-BE49-F238E27FC236}">
                      <a16:creationId xmlns:a16="http://schemas.microsoft.com/office/drawing/2014/main" id="{76B0B74A-B9FE-4962-83AF-E8ABF96C27A2}"/>
                    </a:ext>
                  </a:extLst>
                </p:cNvPr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0" name="Google Shape;2944;p74">
                <a:extLst>
                  <a:ext uri="{FF2B5EF4-FFF2-40B4-BE49-F238E27FC236}">
                    <a16:creationId xmlns:a16="http://schemas.microsoft.com/office/drawing/2014/main" id="{CA67AC23-FE77-420E-A91B-EE56CDF691F2}"/>
                  </a:ext>
                </a:extLst>
              </p:cNvPr>
              <p:cNvGrpSpPr/>
              <p:nvPr/>
            </p:nvGrpSpPr>
            <p:grpSpPr>
              <a:xfrm>
                <a:off x="3716946" y="2776024"/>
                <a:ext cx="81971" cy="76912"/>
                <a:chOff x="3627175" y="2432450"/>
                <a:chExt cx="172100" cy="169075"/>
              </a:xfrm>
            </p:grpSpPr>
            <p:sp>
              <p:nvSpPr>
                <p:cNvPr id="239" name="Google Shape;2945;p74">
                  <a:extLst>
                    <a:ext uri="{FF2B5EF4-FFF2-40B4-BE49-F238E27FC236}">
                      <a16:creationId xmlns:a16="http://schemas.microsoft.com/office/drawing/2014/main" id="{7DA77D15-3812-4BE6-87F1-B9D2EC9F00A9}"/>
                    </a:ext>
                  </a:extLst>
                </p:cNvPr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946;p74">
                  <a:extLst>
                    <a:ext uri="{FF2B5EF4-FFF2-40B4-BE49-F238E27FC236}">
                      <a16:creationId xmlns:a16="http://schemas.microsoft.com/office/drawing/2014/main" id="{91644438-41F0-405D-BA34-9D807333E47A}"/>
                    </a:ext>
                  </a:extLst>
                </p:cNvPr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41" name="Google Shape;2947;p74">
                  <a:extLst>
                    <a:ext uri="{FF2B5EF4-FFF2-40B4-BE49-F238E27FC236}">
                      <a16:creationId xmlns:a16="http://schemas.microsoft.com/office/drawing/2014/main" id="{6288A47C-1FBD-4B4E-B3BC-DEE8DE25221F}"/>
                    </a:ext>
                  </a:extLst>
                </p:cNvPr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1" name="Google Shape;2948;p74">
                <a:extLst>
                  <a:ext uri="{FF2B5EF4-FFF2-40B4-BE49-F238E27FC236}">
                    <a16:creationId xmlns:a16="http://schemas.microsoft.com/office/drawing/2014/main" id="{F7D7103B-A06A-416D-94E4-AE24CB3CE342}"/>
                  </a:ext>
                </a:extLst>
              </p:cNvPr>
              <p:cNvGrpSpPr/>
              <p:nvPr/>
            </p:nvGrpSpPr>
            <p:grpSpPr>
              <a:xfrm>
                <a:off x="3685682" y="2845624"/>
                <a:ext cx="29311" cy="45055"/>
                <a:chOff x="3561536" y="2585450"/>
                <a:chExt cx="61539" cy="99045"/>
              </a:xfrm>
            </p:grpSpPr>
            <p:sp>
              <p:nvSpPr>
                <p:cNvPr id="237" name="Google Shape;2949;p74">
                  <a:extLst>
                    <a:ext uri="{FF2B5EF4-FFF2-40B4-BE49-F238E27FC236}">
                      <a16:creationId xmlns:a16="http://schemas.microsoft.com/office/drawing/2014/main" id="{B6484F9B-FF57-4541-8B36-8BD21AD9D2D4}"/>
                    </a:ext>
                  </a:extLst>
                </p:cNvPr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950;p74">
                  <a:extLst>
                    <a:ext uri="{FF2B5EF4-FFF2-40B4-BE49-F238E27FC236}">
                      <a16:creationId xmlns:a16="http://schemas.microsoft.com/office/drawing/2014/main" id="{0060780F-07CF-4691-80AC-B2E78E92EB5D}"/>
                    </a:ext>
                  </a:extLst>
                </p:cNvPr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2" name="Google Shape;2951;p74">
                <a:extLst>
                  <a:ext uri="{FF2B5EF4-FFF2-40B4-BE49-F238E27FC236}">
                    <a16:creationId xmlns:a16="http://schemas.microsoft.com/office/drawing/2014/main" id="{F4483470-055E-4A13-8EFA-F2E547E32E88}"/>
                  </a:ext>
                </a:extLst>
              </p:cNvPr>
              <p:cNvGrpSpPr/>
              <p:nvPr/>
            </p:nvGrpSpPr>
            <p:grpSpPr>
              <a:xfrm>
                <a:off x="3849905" y="2572252"/>
                <a:ext cx="74339" cy="119559"/>
                <a:chOff x="3906325" y="1984500"/>
                <a:chExt cx="156075" cy="262825"/>
              </a:xfrm>
            </p:grpSpPr>
            <p:sp>
              <p:nvSpPr>
                <p:cNvPr id="235" name="Google Shape;2952;p74">
                  <a:extLst>
                    <a:ext uri="{FF2B5EF4-FFF2-40B4-BE49-F238E27FC236}">
                      <a16:creationId xmlns:a16="http://schemas.microsoft.com/office/drawing/2014/main" id="{57798958-F42A-45EA-A06B-CFF1991C2F4D}"/>
                    </a:ext>
                  </a:extLst>
                </p:cNvPr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36" name="Google Shape;2953;p74">
                  <a:extLst>
                    <a:ext uri="{FF2B5EF4-FFF2-40B4-BE49-F238E27FC236}">
                      <a16:creationId xmlns:a16="http://schemas.microsoft.com/office/drawing/2014/main" id="{3D2800E3-82A1-404C-BB47-BDC77BF25DB2}"/>
                    </a:ext>
                  </a:extLst>
                </p:cNvPr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" name="Google Shape;2954;p74">
                <a:extLst>
                  <a:ext uri="{FF2B5EF4-FFF2-40B4-BE49-F238E27FC236}">
                    <a16:creationId xmlns:a16="http://schemas.microsoft.com/office/drawing/2014/main" id="{87DE2801-3AA3-41FB-9510-603FA4278F78}"/>
                  </a:ext>
                </a:extLst>
              </p:cNvPr>
              <p:cNvGrpSpPr/>
              <p:nvPr/>
            </p:nvGrpSpPr>
            <p:grpSpPr>
              <a:xfrm>
                <a:off x="2654821" y="2414345"/>
                <a:ext cx="667570" cy="558731"/>
                <a:chOff x="1397225" y="1637375"/>
                <a:chExt cx="1401575" cy="1228250"/>
              </a:xfrm>
            </p:grpSpPr>
            <p:sp>
              <p:nvSpPr>
                <p:cNvPr id="231" name="Google Shape;2955;p74">
                  <a:extLst>
                    <a:ext uri="{FF2B5EF4-FFF2-40B4-BE49-F238E27FC236}">
                      <a16:creationId xmlns:a16="http://schemas.microsoft.com/office/drawing/2014/main" id="{520163F5-ADF0-423A-B93A-869D2FC798F9}"/>
                    </a:ext>
                  </a:extLst>
                </p:cNvPr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232" name="Google Shape;2956;p74">
                  <a:extLst>
                    <a:ext uri="{FF2B5EF4-FFF2-40B4-BE49-F238E27FC236}">
                      <a16:creationId xmlns:a16="http://schemas.microsoft.com/office/drawing/2014/main" id="{F536D050-E25A-4B6D-BA86-F92EA35CFC3D}"/>
                    </a:ext>
                  </a:extLst>
                </p:cNvPr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233" name="Google Shape;2957;p74">
                    <a:extLst>
                      <a:ext uri="{FF2B5EF4-FFF2-40B4-BE49-F238E27FC236}">
                        <a16:creationId xmlns:a16="http://schemas.microsoft.com/office/drawing/2014/main" id="{860BF770-A1E4-41EC-B0B6-83DEDBEF3AEC}"/>
                      </a:ext>
                    </a:extLst>
                  </p:cNvPr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958;p74">
                    <a:extLst>
                      <a:ext uri="{FF2B5EF4-FFF2-40B4-BE49-F238E27FC236}">
                        <a16:creationId xmlns:a16="http://schemas.microsoft.com/office/drawing/2014/main" id="{E032C77D-A29D-4639-8BCA-9EA72A5A5836}"/>
                      </a:ext>
                    </a:extLst>
                  </p:cNvPr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" name="Google Shape;2959;p74">
                <a:extLst>
                  <a:ext uri="{FF2B5EF4-FFF2-40B4-BE49-F238E27FC236}">
                    <a16:creationId xmlns:a16="http://schemas.microsoft.com/office/drawing/2014/main" id="{2818B2CE-9AD7-4537-B62A-585053B32C10}"/>
                  </a:ext>
                </a:extLst>
              </p:cNvPr>
              <p:cNvGrpSpPr/>
              <p:nvPr/>
            </p:nvGrpSpPr>
            <p:grpSpPr>
              <a:xfrm>
                <a:off x="3230417" y="3103734"/>
                <a:ext cx="282982" cy="280332"/>
                <a:chOff x="2605700" y="3152850"/>
                <a:chExt cx="594125" cy="616250"/>
              </a:xfrm>
            </p:grpSpPr>
            <p:sp>
              <p:nvSpPr>
                <p:cNvPr id="229" name="Google Shape;2960;p74">
                  <a:extLst>
                    <a:ext uri="{FF2B5EF4-FFF2-40B4-BE49-F238E27FC236}">
                      <a16:creationId xmlns:a16="http://schemas.microsoft.com/office/drawing/2014/main" id="{791C7628-37F5-45B0-B85B-F2C99C95D8D2}"/>
                    </a:ext>
                  </a:extLst>
                </p:cNvPr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30" name="Google Shape;2961;p74">
                  <a:extLst>
                    <a:ext uri="{FF2B5EF4-FFF2-40B4-BE49-F238E27FC236}">
                      <a16:creationId xmlns:a16="http://schemas.microsoft.com/office/drawing/2014/main" id="{FF318D1C-90D7-4D9C-B7BE-146CB1BD829A}"/>
                    </a:ext>
                  </a:extLst>
                </p:cNvPr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6B65"/>
                    </a:solidFill>
                  </a:endParaRPr>
                </a:p>
              </p:txBody>
            </p:sp>
          </p:grpSp>
          <p:grpSp>
            <p:nvGrpSpPr>
              <p:cNvPr id="15" name="Google Shape;2962;p74">
                <a:extLst>
                  <a:ext uri="{FF2B5EF4-FFF2-40B4-BE49-F238E27FC236}">
                    <a16:creationId xmlns:a16="http://schemas.microsoft.com/office/drawing/2014/main" id="{15B70F4A-DCD7-473D-B58F-62E03D963E00}"/>
                  </a:ext>
                </a:extLst>
              </p:cNvPr>
              <p:cNvGrpSpPr/>
              <p:nvPr/>
            </p:nvGrpSpPr>
            <p:grpSpPr>
              <a:xfrm>
                <a:off x="3265985" y="3226989"/>
                <a:ext cx="87151" cy="346202"/>
                <a:chOff x="2680375" y="3423800"/>
                <a:chExt cx="182975" cy="761050"/>
              </a:xfrm>
            </p:grpSpPr>
            <p:sp>
              <p:nvSpPr>
                <p:cNvPr id="227" name="Google Shape;2963;p74">
                  <a:extLst>
                    <a:ext uri="{FF2B5EF4-FFF2-40B4-BE49-F238E27FC236}">
                      <a16:creationId xmlns:a16="http://schemas.microsoft.com/office/drawing/2014/main" id="{2E6A7D81-2907-4B00-9AB0-251135370E57}"/>
                    </a:ext>
                  </a:extLst>
                </p:cNvPr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28" name="Google Shape;2964;p74">
                  <a:extLst>
                    <a:ext uri="{FF2B5EF4-FFF2-40B4-BE49-F238E27FC236}">
                      <a16:creationId xmlns:a16="http://schemas.microsoft.com/office/drawing/2014/main" id="{A00423DA-3964-420A-8204-160C96E04679}"/>
                    </a:ext>
                  </a:extLst>
                </p:cNvPr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2965;p74">
                <a:extLst>
                  <a:ext uri="{FF2B5EF4-FFF2-40B4-BE49-F238E27FC236}">
                    <a16:creationId xmlns:a16="http://schemas.microsoft.com/office/drawing/2014/main" id="{CCBD396F-6112-4074-96F7-8B5D1F68D9B1}"/>
                  </a:ext>
                </a:extLst>
              </p:cNvPr>
              <p:cNvGrpSpPr/>
              <p:nvPr/>
            </p:nvGrpSpPr>
            <p:grpSpPr>
              <a:xfrm>
                <a:off x="3855466" y="3289811"/>
                <a:ext cx="112514" cy="94210"/>
                <a:chOff x="3918000" y="3561900"/>
                <a:chExt cx="236225" cy="207100"/>
              </a:xfrm>
            </p:grpSpPr>
            <p:sp>
              <p:nvSpPr>
                <p:cNvPr id="225" name="Google Shape;2966;p74">
                  <a:extLst>
                    <a:ext uri="{FF2B5EF4-FFF2-40B4-BE49-F238E27FC236}">
                      <a16:creationId xmlns:a16="http://schemas.microsoft.com/office/drawing/2014/main" id="{5ADD2F19-DDB6-4B81-A86D-E6B045767E55}"/>
                    </a:ext>
                  </a:extLst>
                </p:cNvPr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26" name="Google Shape;2967;p74">
                  <a:extLst>
                    <a:ext uri="{FF2B5EF4-FFF2-40B4-BE49-F238E27FC236}">
                      <a16:creationId xmlns:a16="http://schemas.microsoft.com/office/drawing/2014/main" id="{8606ADB9-F3BD-4227-8E76-A44C140617F6}"/>
                    </a:ext>
                  </a:extLst>
                </p:cNvPr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" name="Google Shape;2968;p74">
                <a:extLst>
                  <a:ext uri="{FF2B5EF4-FFF2-40B4-BE49-F238E27FC236}">
                    <a16:creationId xmlns:a16="http://schemas.microsoft.com/office/drawing/2014/main" id="{2FA2B51B-87C9-4701-AB22-8E64E9AA43CD}"/>
                  </a:ext>
                </a:extLst>
              </p:cNvPr>
              <p:cNvSpPr/>
              <p:nvPr/>
            </p:nvSpPr>
            <p:spPr>
              <a:xfrm>
                <a:off x="3292646" y="3020419"/>
                <a:ext cx="18695" cy="5482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69;p74">
                <a:extLst>
                  <a:ext uri="{FF2B5EF4-FFF2-40B4-BE49-F238E27FC236}">
                    <a16:creationId xmlns:a16="http://schemas.microsoft.com/office/drawing/2014/main" id="{DC4C8200-E943-452E-BBAC-219311C8B1F7}"/>
                  </a:ext>
                </a:extLst>
              </p:cNvPr>
              <p:cNvSpPr/>
              <p:nvPr/>
            </p:nvSpPr>
            <p:spPr>
              <a:xfrm>
                <a:off x="3260258" y="3010662"/>
                <a:ext cx="26423" cy="16661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70;p74">
                <a:extLst>
                  <a:ext uri="{FF2B5EF4-FFF2-40B4-BE49-F238E27FC236}">
                    <a16:creationId xmlns:a16="http://schemas.microsoft.com/office/drawing/2014/main" id="{C14F31DC-D32A-44F6-9273-C47BCC12BFD5}"/>
                  </a:ext>
                </a:extLst>
              </p:cNvPr>
              <p:cNvSpPr/>
              <p:nvPr/>
            </p:nvSpPr>
            <p:spPr>
              <a:xfrm>
                <a:off x="3408744" y="2329870"/>
                <a:ext cx="289769" cy="354333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grpSp>
            <p:nvGrpSpPr>
              <p:cNvPr id="20" name="Google Shape;2971;p74">
                <a:extLst>
                  <a:ext uri="{FF2B5EF4-FFF2-40B4-BE49-F238E27FC236}">
                    <a16:creationId xmlns:a16="http://schemas.microsoft.com/office/drawing/2014/main" id="{90C2A5D9-950C-4CDC-934D-4662BC6A406D}"/>
                  </a:ext>
                </a:extLst>
              </p:cNvPr>
              <p:cNvGrpSpPr/>
              <p:nvPr/>
            </p:nvGrpSpPr>
            <p:grpSpPr>
              <a:xfrm>
                <a:off x="2905224" y="2311071"/>
                <a:ext cx="596721" cy="528992"/>
                <a:chOff x="1922950" y="1410350"/>
                <a:chExt cx="1252825" cy="1162875"/>
              </a:xfrm>
            </p:grpSpPr>
            <p:sp>
              <p:nvSpPr>
                <p:cNvPr id="209" name="Google Shape;2972;p74">
                  <a:extLst>
                    <a:ext uri="{FF2B5EF4-FFF2-40B4-BE49-F238E27FC236}">
                      <a16:creationId xmlns:a16="http://schemas.microsoft.com/office/drawing/2014/main" id="{BD006EB8-13A1-42B7-B633-3E1CF6AF0124}"/>
                    </a:ext>
                  </a:extLst>
                </p:cNvPr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973;p74">
                  <a:extLst>
                    <a:ext uri="{FF2B5EF4-FFF2-40B4-BE49-F238E27FC236}">
                      <a16:creationId xmlns:a16="http://schemas.microsoft.com/office/drawing/2014/main" id="{A0A12ED3-E780-4C8A-9DE5-5738262D5FFF}"/>
                    </a:ext>
                  </a:extLst>
                </p:cNvPr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974;p74">
                  <a:extLst>
                    <a:ext uri="{FF2B5EF4-FFF2-40B4-BE49-F238E27FC236}">
                      <a16:creationId xmlns:a16="http://schemas.microsoft.com/office/drawing/2014/main" id="{3608AB89-D5A7-4E22-AB64-17FBBB0B477B}"/>
                    </a:ext>
                  </a:extLst>
                </p:cNvPr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975;p74">
                  <a:extLst>
                    <a:ext uri="{FF2B5EF4-FFF2-40B4-BE49-F238E27FC236}">
                      <a16:creationId xmlns:a16="http://schemas.microsoft.com/office/drawing/2014/main" id="{0F31042E-85CE-44B0-9B4F-12E23F53059D}"/>
                    </a:ext>
                  </a:extLst>
                </p:cNvPr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976;p74">
                  <a:extLst>
                    <a:ext uri="{FF2B5EF4-FFF2-40B4-BE49-F238E27FC236}">
                      <a16:creationId xmlns:a16="http://schemas.microsoft.com/office/drawing/2014/main" id="{CD9EE2C4-F77A-4AE4-86AE-8C055BA072F0}"/>
                    </a:ext>
                  </a:extLst>
                </p:cNvPr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977;p74">
                  <a:extLst>
                    <a:ext uri="{FF2B5EF4-FFF2-40B4-BE49-F238E27FC236}">
                      <a16:creationId xmlns:a16="http://schemas.microsoft.com/office/drawing/2014/main" id="{C58985CE-3008-4FC8-A253-451B177D2561}"/>
                    </a:ext>
                  </a:extLst>
                </p:cNvPr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978;p74">
                  <a:extLst>
                    <a:ext uri="{FF2B5EF4-FFF2-40B4-BE49-F238E27FC236}">
                      <a16:creationId xmlns:a16="http://schemas.microsoft.com/office/drawing/2014/main" id="{EB2C7989-8DE0-4167-9242-B4B167544818}"/>
                    </a:ext>
                  </a:extLst>
                </p:cNvPr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979;p74">
                  <a:extLst>
                    <a:ext uri="{FF2B5EF4-FFF2-40B4-BE49-F238E27FC236}">
                      <a16:creationId xmlns:a16="http://schemas.microsoft.com/office/drawing/2014/main" id="{08D188BF-4478-48D6-B3DE-419F0F7B611C}"/>
                    </a:ext>
                  </a:extLst>
                </p:cNvPr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980;p74">
                  <a:extLst>
                    <a:ext uri="{FF2B5EF4-FFF2-40B4-BE49-F238E27FC236}">
                      <a16:creationId xmlns:a16="http://schemas.microsoft.com/office/drawing/2014/main" id="{649760CE-66D7-4CE6-8050-EE01FEA03296}"/>
                    </a:ext>
                  </a:extLst>
                </p:cNvPr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981;p74">
                  <a:extLst>
                    <a:ext uri="{FF2B5EF4-FFF2-40B4-BE49-F238E27FC236}">
                      <a16:creationId xmlns:a16="http://schemas.microsoft.com/office/drawing/2014/main" id="{72A03E6B-A36A-4F8D-A9AF-D9D9A456DA5F}"/>
                    </a:ext>
                  </a:extLst>
                </p:cNvPr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982;p74">
                  <a:extLst>
                    <a:ext uri="{FF2B5EF4-FFF2-40B4-BE49-F238E27FC236}">
                      <a16:creationId xmlns:a16="http://schemas.microsoft.com/office/drawing/2014/main" id="{6BBBEA96-DCEC-456B-B96B-AAFA6493B070}"/>
                    </a:ext>
                  </a:extLst>
                </p:cNvPr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983;p74">
                  <a:extLst>
                    <a:ext uri="{FF2B5EF4-FFF2-40B4-BE49-F238E27FC236}">
                      <a16:creationId xmlns:a16="http://schemas.microsoft.com/office/drawing/2014/main" id="{EFCE5689-CB63-45E3-938D-181CE903550B}"/>
                    </a:ext>
                  </a:extLst>
                </p:cNvPr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984;p74">
                  <a:extLst>
                    <a:ext uri="{FF2B5EF4-FFF2-40B4-BE49-F238E27FC236}">
                      <a16:creationId xmlns:a16="http://schemas.microsoft.com/office/drawing/2014/main" id="{191F2567-2CAD-4A5C-A003-BB7F19BD9D6B}"/>
                    </a:ext>
                  </a:extLst>
                </p:cNvPr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985;p74">
                  <a:extLst>
                    <a:ext uri="{FF2B5EF4-FFF2-40B4-BE49-F238E27FC236}">
                      <a16:creationId xmlns:a16="http://schemas.microsoft.com/office/drawing/2014/main" id="{2A3C0965-F006-42F0-9787-147F49E2D8D9}"/>
                    </a:ext>
                  </a:extLst>
                </p:cNvPr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986;p74">
                  <a:extLst>
                    <a:ext uri="{FF2B5EF4-FFF2-40B4-BE49-F238E27FC236}">
                      <a16:creationId xmlns:a16="http://schemas.microsoft.com/office/drawing/2014/main" id="{4F47D7D8-6BCE-40F0-936D-F01795F6D6A3}"/>
                    </a:ext>
                  </a:extLst>
                </p:cNvPr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987;p74">
                  <a:extLst>
                    <a:ext uri="{FF2B5EF4-FFF2-40B4-BE49-F238E27FC236}">
                      <a16:creationId xmlns:a16="http://schemas.microsoft.com/office/drawing/2014/main" id="{30D7003B-8647-4DD9-8D84-6625041101F7}"/>
                    </a:ext>
                  </a:extLst>
                </p:cNvPr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</p:grpSp>
          <p:sp>
            <p:nvSpPr>
              <p:cNvPr id="21" name="Google Shape;2988;p74">
                <a:extLst>
                  <a:ext uri="{FF2B5EF4-FFF2-40B4-BE49-F238E27FC236}">
                    <a16:creationId xmlns:a16="http://schemas.microsoft.com/office/drawing/2014/main" id="{26D89E92-8AF4-493A-AA3B-7EF154FDA8F4}"/>
                  </a:ext>
                </a:extLst>
              </p:cNvPr>
              <p:cNvSpPr/>
              <p:nvPr/>
            </p:nvSpPr>
            <p:spPr>
              <a:xfrm>
                <a:off x="3216902" y="3020658"/>
                <a:ext cx="15456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89;p74">
                <a:extLst>
                  <a:ext uri="{FF2B5EF4-FFF2-40B4-BE49-F238E27FC236}">
                    <a16:creationId xmlns:a16="http://schemas.microsoft.com/office/drawing/2014/main" id="{761CD61C-C228-4DE9-A6D3-B64C62BE937A}"/>
                  </a:ext>
                </a:extLst>
              </p:cNvPr>
              <p:cNvSpPr/>
              <p:nvPr/>
            </p:nvSpPr>
            <p:spPr>
              <a:xfrm>
                <a:off x="3243063" y="3010423"/>
                <a:ext cx="19695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90;p74">
                <a:extLst>
                  <a:ext uri="{FF2B5EF4-FFF2-40B4-BE49-F238E27FC236}">
                    <a16:creationId xmlns:a16="http://schemas.microsoft.com/office/drawing/2014/main" id="{BEE51697-0C67-4DCB-9D98-C82ECA3ECDAA}"/>
                  </a:ext>
                </a:extLst>
              </p:cNvPr>
              <p:cNvSpPr/>
              <p:nvPr/>
            </p:nvSpPr>
            <p:spPr>
              <a:xfrm>
                <a:off x="3173297" y="2986859"/>
                <a:ext cx="73267" cy="24997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91;p74">
                <a:extLst>
                  <a:ext uri="{FF2B5EF4-FFF2-40B4-BE49-F238E27FC236}">
                    <a16:creationId xmlns:a16="http://schemas.microsoft.com/office/drawing/2014/main" id="{07308C1E-DC0D-4A82-A3D8-499E32E3B4ED}"/>
                  </a:ext>
                </a:extLst>
              </p:cNvPr>
              <p:cNvSpPr/>
              <p:nvPr/>
            </p:nvSpPr>
            <p:spPr>
              <a:xfrm>
                <a:off x="3371128" y="3527019"/>
                <a:ext cx="18695" cy="1024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92;p74">
                <a:extLst>
                  <a:ext uri="{FF2B5EF4-FFF2-40B4-BE49-F238E27FC236}">
                    <a16:creationId xmlns:a16="http://schemas.microsoft.com/office/drawing/2014/main" id="{4E1A350C-6E94-4C0D-BEA1-692A3936BC82}"/>
                  </a:ext>
                </a:extLst>
              </p:cNvPr>
              <p:cNvSpPr/>
              <p:nvPr/>
            </p:nvSpPr>
            <p:spPr>
              <a:xfrm>
                <a:off x="3183264" y="3080853"/>
                <a:ext cx="3814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93;p74">
                <a:extLst>
                  <a:ext uri="{FF2B5EF4-FFF2-40B4-BE49-F238E27FC236}">
                    <a16:creationId xmlns:a16="http://schemas.microsoft.com/office/drawing/2014/main" id="{D779F4F8-7704-47F8-9F67-D6CDDAE0C9B2}"/>
                  </a:ext>
                </a:extLst>
              </p:cNvPr>
              <p:cNvSpPr/>
              <p:nvPr/>
            </p:nvSpPr>
            <p:spPr>
              <a:xfrm>
                <a:off x="3163092" y="3070629"/>
                <a:ext cx="23172" cy="20709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94;p74">
                <a:extLst>
                  <a:ext uri="{FF2B5EF4-FFF2-40B4-BE49-F238E27FC236}">
                    <a16:creationId xmlns:a16="http://schemas.microsoft.com/office/drawing/2014/main" id="{DB1FCB72-726A-41E7-87C9-338A96D03661}"/>
                  </a:ext>
                </a:extLst>
              </p:cNvPr>
              <p:cNvSpPr/>
              <p:nvPr/>
            </p:nvSpPr>
            <p:spPr>
              <a:xfrm>
                <a:off x="3150875" y="3043494"/>
                <a:ext cx="3215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95;p74">
                <a:extLst>
                  <a:ext uri="{FF2B5EF4-FFF2-40B4-BE49-F238E27FC236}">
                    <a16:creationId xmlns:a16="http://schemas.microsoft.com/office/drawing/2014/main" id="{4A73B284-647F-4118-BBC1-8DE4F6CB576F}"/>
                  </a:ext>
                </a:extLst>
              </p:cNvPr>
              <p:cNvSpPr/>
              <p:nvPr/>
            </p:nvSpPr>
            <p:spPr>
              <a:xfrm>
                <a:off x="3140409" y="3037308"/>
                <a:ext cx="43617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96;p74">
                <a:extLst>
                  <a:ext uri="{FF2B5EF4-FFF2-40B4-BE49-F238E27FC236}">
                    <a16:creationId xmlns:a16="http://schemas.microsoft.com/office/drawing/2014/main" id="{99A6FF6A-2528-4CAD-840C-F315156985AA}"/>
                  </a:ext>
                </a:extLst>
              </p:cNvPr>
              <p:cNvSpPr/>
              <p:nvPr/>
            </p:nvSpPr>
            <p:spPr>
              <a:xfrm>
                <a:off x="3134431" y="3048737"/>
                <a:ext cx="17206" cy="9519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997;p74">
                <a:extLst>
                  <a:ext uri="{FF2B5EF4-FFF2-40B4-BE49-F238E27FC236}">
                    <a16:creationId xmlns:a16="http://schemas.microsoft.com/office/drawing/2014/main" id="{3CAEB80C-8041-48F2-B04C-73F90AF50840}"/>
                  </a:ext>
                </a:extLst>
              </p:cNvPr>
              <p:cNvSpPr/>
              <p:nvPr/>
            </p:nvSpPr>
            <p:spPr>
              <a:xfrm>
                <a:off x="3142159" y="3021841"/>
                <a:ext cx="7978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998;p74">
                <a:extLst>
                  <a:ext uri="{FF2B5EF4-FFF2-40B4-BE49-F238E27FC236}">
                    <a16:creationId xmlns:a16="http://schemas.microsoft.com/office/drawing/2014/main" id="{48DA1464-0D11-402D-8ABA-0C8F72701007}"/>
                  </a:ext>
                </a:extLst>
              </p:cNvPr>
              <p:cNvSpPr/>
              <p:nvPr/>
            </p:nvSpPr>
            <p:spPr>
              <a:xfrm>
                <a:off x="3120487" y="3025651"/>
                <a:ext cx="284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99;p74">
                <a:extLst>
                  <a:ext uri="{FF2B5EF4-FFF2-40B4-BE49-F238E27FC236}">
                    <a16:creationId xmlns:a16="http://schemas.microsoft.com/office/drawing/2014/main" id="{6E6909BB-AC49-486F-A4FC-A85DAA6C43C4}"/>
                  </a:ext>
                </a:extLst>
              </p:cNvPr>
              <p:cNvSpPr/>
              <p:nvPr/>
            </p:nvSpPr>
            <p:spPr>
              <a:xfrm>
                <a:off x="2965761" y="2909287"/>
                <a:ext cx="196343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00;p74">
                <a:extLst>
                  <a:ext uri="{FF2B5EF4-FFF2-40B4-BE49-F238E27FC236}">
                    <a16:creationId xmlns:a16="http://schemas.microsoft.com/office/drawing/2014/main" id="{85FD9A11-4373-43CD-9527-A7083ACAD77A}"/>
                  </a:ext>
                </a:extLst>
              </p:cNvPr>
              <p:cNvSpPr/>
              <p:nvPr/>
            </p:nvSpPr>
            <p:spPr>
              <a:xfrm>
                <a:off x="3378594" y="3107749"/>
                <a:ext cx="19445" cy="2665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01;p74">
                <a:extLst>
                  <a:ext uri="{FF2B5EF4-FFF2-40B4-BE49-F238E27FC236}">
                    <a16:creationId xmlns:a16="http://schemas.microsoft.com/office/drawing/2014/main" id="{17747438-7D48-429B-A7A3-630E68D6D78A}"/>
                  </a:ext>
                </a:extLst>
              </p:cNvPr>
              <p:cNvSpPr/>
              <p:nvPr/>
            </p:nvSpPr>
            <p:spPr>
              <a:xfrm>
                <a:off x="3354434" y="3105122"/>
                <a:ext cx="27661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02;p74">
                <a:extLst>
                  <a:ext uri="{FF2B5EF4-FFF2-40B4-BE49-F238E27FC236}">
                    <a16:creationId xmlns:a16="http://schemas.microsoft.com/office/drawing/2014/main" id="{ECCE05D0-CBD5-4F6E-A5C5-2D9521418C22}"/>
                  </a:ext>
                </a:extLst>
              </p:cNvPr>
              <p:cNvSpPr/>
              <p:nvPr/>
            </p:nvSpPr>
            <p:spPr>
              <a:xfrm>
                <a:off x="3331012" y="3088711"/>
                <a:ext cx="34639" cy="49743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03;p74">
                <a:extLst>
                  <a:ext uri="{FF2B5EF4-FFF2-40B4-BE49-F238E27FC236}">
                    <a16:creationId xmlns:a16="http://schemas.microsoft.com/office/drawing/2014/main" id="{CC297EDB-ECF9-41F0-BF3E-385FD000D63E}"/>
                  </a:ext>
                </a:extLst>
              </p:cNvPr>
              <p:cNvSpPr/>
              <p:nvPr/>
            </p:nvSpPr>
            <p:spPr>
              <a:xfrm>
                <a:off x="3250041" y="3063487"/>
                <a:ext cx="91450" cy="78538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04;p74">
                <a:extLst>
                  <a:ext uri="{FF2B5EF4-FFF2-40B4-BE49-F238E27FC236}">
                    <a16:creationId xmlns:a16="http://schemas.microsoft.com/office/drawing/2014/main" id="{9B2CCDED-CBB6-4C29-9C74-DC9499E60EAA}"/>
                  </a:ext>
                </a:extLst>
              </p:cNvPr>
              <p:cNvSpPr/>
              <p:nvPr/>
            </p:nvSpPr>
            <p:spPr>
              <a:xfrm>
                <a:off x="3209425" y="3061815"/>
                <a:ext cx="82733" cy="112565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05;p74">
                <a:extLst>
                  <a:ext uri="{FF2B5EF4-FFF2-40B4-BE49-F238E27FC236}">
                    <a16:creationId xmlns:a16="http://schemas.microsoft.com/office/drawing/2014/main" id="{C5403B4B-2500-4653-9DAE-D66D581F8434}"/>
                  </a:ext>
                </a:extLst>
              </p:cNvPr>
              <p:cNvSpPr/>
              <p:nvPr/>
            </p:nvSpPr>
            <p:spPr>
              <a:xfrm>
                <a:off x="3195231" y="3136533"/>
                <a:ext cx="40867" cy="4285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06;p74">
                <a:extLst>
                  <a:ext uri="{FF2B5EF4-FFF2-40B4-BE49-F238E27FC236}">
                    <a16:creationId xmlns:a16="http://schemas.microsoft.com/office/drawing/2014/main" id="{F7B9AF5E-7806-468D-B5F7-C0E6ACD84A49}"/>
                  </a:ext>
                </a:extLst>
              </p:cNvPr>
              <p:cNvSpPr/>
              <p:nvPr/>
            </p:nvSpPr>
            <p:spPr>
              <a:xfrm>
                <a:off x="3192980" y="3146290"/>
                <a:ext cx="88711" cy="124938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07;p74">
                <a:extLst>
                  <a:ext uri="{FF2B5EF4-FFF2-40B4-BE49-F238E27FC236}">
                    <a16:creationId xmlns:a16="http://schemas.microsoft.com/office/drawing/2014/main" id="{B2302C93-F529-42B6-965A-DA58993D85BE}"/>
                  </a:ext>
                </a:extLst>
              </p:cNvPr>
              <p:cNvSpPr/>
              <p:nvPr/>
            </p:nvSpPr>
            <p:spPr>
              <a:xfrm>
                <a:off x="3275452" y="3211250"/>
                <a:ext cx="857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41" name="Google Shape;3008;p74">
                <a:extLst>
                  <a:ext uri="{FF2B5EF4-FFF2-40B4-BE49-F238E27FC236}">
                    <a16:creationId xmlns:a16="http://schemas.microsoft.com/office/drawing/2014/main" id="{53D59F2B-DC0D-4D41-A20A-A36D6D80BA3F}"/>
                  </a:ext>
                </a:extLst>
              </p:cNvPr>
              <p:cNvSpPr/>
              <p:nvPr/>
            </p:nvSpPr>
            <p:spPr>
              <a:xfrm>
                <a:off x="3327273" y="3275982"/>
                <a:ext cx="58811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2" name="Google Shape;3009;p74">
                <a:extLst>
                  <a:ext uri="{FF2B5EF4-FFF2-40B4-BE49-F238E27FC236}">
                    <a16:creationId xmlns:a16="http://schemas.microsoft.com/office/drawing/2014/main" id="{9014F628-C4FB-4BC7-B84B-03D1CAA7ABE6}"/>
                  </a:ext>
                </a:extLst>
              </p:cNvPr>
              <p:cNvSpPr/>
              <p:nvPr/>
            </p:nvSpPr>
            <p:spPr>
              <a:xfrm>
                <a:off x="3363150" y="3352838"/>
                <a:ext cx="34889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" name="Google Shape;3010;p74">
                <a:extLst>
                  <a:ext uri="{FF2B5EF4-FFF2-40B4-BE49-F238E27FC236}">
                    <a16:creationId xmlns:a16="http://schemas.microsoft.com/office/drawing/2014/main" id="{109DC9E4-03BD-4C8A-8D16-9E0BD7471407}"/>
                  </a:ext>
                </a:extLst>
              </p:cNvPr>
              <p:cNvGrpSpPr/>
              <p:nvPr/>
            </p:nvGrpSpPr>
            <p:grpSpPr>
              <a:xfrm>
                <a:off x="3280929" y="3294542"/>
                <a:ext cx="109894" cy="272224"/>
                <a:chOff x="2711750" y="3572300"/>
                <a:chExt cx="230725" cy="598425"/>
              </a:xfrm>
            </p:grpSpPr>
            <p:sp>
              <p:nvSpPr>
                <p:cNvPr id="207" name="Google Shape;3011;p74">
                  <a:extLst>
                    <a:ext uri="{FF2B5EF4-FFF2-40B4-BE49-F238E27FC236}">
                      <a16:creationId xmlns:a16="http://schemas.microsoft.com/office/drawing/2014/main" id="{D38A1267-D225-4CC4-A197-C7DF920BEB8D}"/>
                    </a:ext>
                  </a:extLst>
                </p:cNvPr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012;p74">
                  <a:extLst>
                    <a:ext uri="{FF2B5EF4-FFF2-40B4-BE49-F238E27FC236}">
                      <a16:creationId xmlns:a16="http://schemas.microsoft.com/office/drawing/2014/main" id="{355114C5-D9CE-4BE3-85D4-2CD6B57CDEF8}"/>
                    </a:ext>
                  </a:extLst>
                </p:cNvPr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3013;p74">
                <a:extLst>
                  <a:ext uri="{FF2B5EF4-FFF2-40B4-BE49-F238E27FC236}">
                    <a16:creationId xmlns:a16="http://schemas.microsoft.com/office/drawing/2014/main" id="{F25F4415-1F4C-4FB9-B93F-365E815148FF}"/>
                  </a:ext>
                </a:extLst>
              </p:cNvPr>
              <p:cNvSpPr/>
              <p:nvPr/>
            </p:nvSpPr>
            <p:spPr>
              <a:xfrm>
                <a:off x="4563295" y="2964728"/>
                <a:ext cx="12467" cy="2786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3014;p74">
                <a:extLst>
                  <a:ext uri="{FF2B5EF4-FFF2-40B4-BE49-F238E27FC236}">
                    <a16:creationId xmlns:a16="http://schemas.microsoft.com/office/drawing/2014/main" id="{44B801D4-D657-4316-8713-C9B129DF9748}"/>
                  </a:ext>
                </a:extLst>
              </p:cNvPr>
              <p:cNvGrpSpPr/>
              <p:nvPr/>
            </p:nvGrpSpPr>
            <p:grpSpPr>
              <a:xfrm>
                <a:off x="3790439" y="2408636"/>
                <a:ext cx="73017" cy="75684"/>
                <a:chOff x="3781475" y="1624825"/>
                <a:chExt cx="153300" cy="166375"/>
              </a:xfrm>
            </p:grpSpPr>
            <p:sp>
              <p:nvSpPr>
                <p:cNvPr id="203" name="Google Shape;3015;p74">
                  <a:extLst>
                    <a:ext uri="{FF2B5EF4-FFF2-40B4-BE49-F238E27FC236}">
                      <a16:creationId xmlns:a16="http://schemas.microsoft.com/office/drawing/2014/main" id="{A30764CA-1773-41BC-866C-97FF5CD9E0E2}"/>
                    </a:ext>
                  </a:extLst>
                </p:cNvPr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016;p74">
                  <a:extLst>
                    <a:ext uri="{FF2B5EF4-FFF2-40B4-BE49-F238E27FC236}">
                      <a16:creationId xmlns:a16="http://schemas.microsoft.com/office/drawing/2014/main" id="{BECEB5B3-C07F-4B54-960A-DFF1E51C0FC6}"/>
                    </a:ext>
                  </a:extLst>
                </p:cNvPr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017;p74">
                  <a:extLst>
                    <a:ext uri="{FF2B5EF4-FFF2-40B4-BE49-F238E27FC236}">
                      <a16:creationId xmlns:a16="http://schemas.microsoft.com/office/drawing/2014/main" id="{93386A43-0A79-4D40-9345-98F1A01EFF36}"/>
                    </a:ext>
                  </a:extLst>
                </p:cNvPr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018;p74">
                  <a:extLst>
                    <a:ext uri="{FF2B5EF4-FFF2-40B4-BE49-F238E27FC236}">
                      <a16:creationId xmlns:a16="http://schemas.microsoft.com/office/drawing/2014/main" id="{580F572E-45C2-43AE-B3D8-A59159D3B311}"/>
                    </a:ext>
                  </a:extLst>
                </p:cNvPr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3019;p74">
                <a:extLst>
                  <a:ext uri="{FF2B5EF4-FFF2-40B4-BE49-F238E27FC236}">
                    <a16:creationId xmlns:a16="http://schemas.microsoft.com/office/drawing/2014/main" id="{36F8084B-75C5-4ECA-93E4-C5B31C6EA863}"/>
                  </a:ext>
                </a:extLst>
              </p:cNvPr>
              <p:cNvSpPr/>
              <p:nvPr/>
            </p:nvSpPr>
            <p:spPr>
              <a:xfrm>
                <a:off x="4614379" y="2777935"/>
                <a:ext cx="83472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20;p74">
                <a:extLst>
                  <a:ext uri="{FF2B5EF4-FFF2-40B4-BE49-F238E27FC236}">
                    <a16:creationId xmlns:a16="http://schemas.microsoft.com/office/drawing/2014/main" id="{90361D07-E318-455C-8DA6-7216011B4B0F}"/>
                  </a:ext>
                </a:extLst>
              </p:cNvPr>
              <p:cNvSpPr/>
              <p:nvPr/>
            </p:nvSpPr>
            <p:spPr>
              <a:xfrm>
                <a:off x="4580490" y="2850992"/>
                <a:ext cx="28661" cy="38087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21;p74">
                <a:extLst>
                  <a:ext uri="{FF2B5EF4-FFF2-40B4-BE49-F238E27FC236}">
                    <a16:creationId xmlns:a16="http://schemas.microsoft.com/office/drawing/2014/main" id="{532BBE89-B246-4D9B-8118-C0FA7DAB45A4}"/>
                  </a:ext>
                </a:extLst>
              </p:cNvPr>
              <p:cNvSpPr/>
              <p:nvPr/>
            </p:nvSpPr>
            <p:spPr>
              <a:xfrm>
                <a:off x="4566534" y="2807208"/>
                <a:ext cx="32650" cy="53553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22;p74">
                <a:extLst>
                  <a:ext uri="{FF2B5EF4-FFF2-40B4-BE49-F238E27FC236}">
                    <a16:creationId xmlns:a16="http://schemas.microsoft.com/office/drawing/2014/main" id="{AF3A0DCB-DE03-45D0-B23A-B187F16BB50F}"/>
                  </a:ext>
                </a:extLst>
              </p:cNvPr>
              <p:cNvSpPr/>
              <p:nvPr/>
            </p:nvSpPr>
            <p:spPr>
              <a:xfrm>
                <a:off x="4301938" y="2737722"/>
                <a:ext cx="211787" cy="95438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23;p74">
                <a:extLst>
                  <a:ext uri="{FF2B5EF4-FFF2-40B4-BE49-F238E27FC236}">
                    <a16:creationId xmlns:a16="http://schemas.microsoft.com/office/drawing/2014/main" id="{92192F7F-29E3-4598-A1E1-9206E3CF176A}"/>
                  </a:ext>
                </a:extLst>
              </p:cNvPr>
              <p:cNvSpPr/>
              <p:nvPr/>
            </p:nvSpPr>
            <p:spPr>
              <a:xfrm>
                <a:off x="4718522" y="3165089"/>
                <a:ext cx="67277" cy="54986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24;p74">
                <a:extLst>
                  <a:ext uri="{FF2B5EF4-FFF2-40B4-BE49-F238E27FC236}">
                    <a16:creationId xmlns:a16="http://schemas.microsoft.com/office/drawing/2014/main" id="{EDFE1D4C-EFFB-491A-9BD0-7495E48B1D06}"/>
                  </a:ext>
                </a:extLst>
              </p:cNvPr>
              <p:cNvSpPr/>
              <p:nvPr/>
            </p:nvSpPr>
            <p:spPr>
              <a:xfrm>
                <a:off x="4567785" y="3016610"/>
                <a:ext cx="548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25;p74">
                <a:extLst>
                  <a:ext uri="{FF2B5EF4-FFF2-40B4-BE49-F238E27FC236}">
                    <a16:creationId xmlns:a16="http://schemas.microsoft.com/office/drawing/2014/main" id="{5B4916F3-32F3-402E-AD0A-0ABC8EA2B0AC}"/>
                  </a:ext>
                </a:extLst>
              </p:cNvPr>
              <p:cNvSpPr/>
              <p:nvPr/>
            </p:nvSpPr>
            <p:spPr>
              <a:xfrm>
                <a:off x="4595934" y="3205063"/>
                <a:ext cx="26673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" name="Google Shape;3026;p74">
                <a:extLst>
                  <a:ext uri="{FF2B5EF4-FFF2-40B4-BE49-F238E27FC236}">
                    <a16:creationId xmlns:a16="http://schemas.microsoft.com/office/drawing/2014/main" id="{AAA5FB08-BF47-4281-9107-44BE1C74555D}"/>
                  </a:ext>
                </a:extLst>
              </p:cNvPr>
              <p:cNvGrpSpPr/>
              <p:nvPr/>
            </p:nvGrpSpPr>
            <p:grpSpPr>
              <a:xfrm>
                <a:off x="4403342" y="3107749"/>
                <a:ext cx="316680" cy="101374"/>
                <a:chOff x="5068275" y="3161675"/>
                <a:chExt cx="664875" cy="222850"/>
              </a:xfrm>
            </p:grpSpPr>
            <p:sp>
              <p:nvSpPr>
                <p:cNvPr id="199" name="Google Shape;3027;p74">
                  <a:extLst>
                    <a:ext uri="{FF2B5EF4-FFF2-40B4-BE49-F238E27FC236}">
                      <a16:creationId xmlns:a16="http://schemas.microsoft.com/office/drawing/2014/main" id="{50733DFD-11AF-4A73-B006-378DA7CF09E2}"/>
                    </a:ext>
                  </a:extLst>
                </p:cNvPr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028;p74">
                  <a:extLst>
                    <a:ext uri="{FF2B5EF4-FFF2-40B4-BE49-F238E27FC236}">
                      <a16:creationId xmlns:a16="http://schemas.microsoft.com/office/drawing/2014/main" id="{45B73495-A163-49D0-8A8A-AC7E18C2F6B6}"/>
                    </a:ext>
                  </a:extLst>
                </p:cNvPr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029;p74">
                  <a:extLst>
                    <a:ext uri="{FF2B5EF4-FFF2-40B4-BE49-F238E27FC236}">
                      <a16:creationId xmlns:a16="http://schemas.microsoft.com/office/drawing/2014/main" id="{72923698-3D63-4A71-8230-B8F115B127F7}"/>
                    </a:ext>
                  </a:extLst>
                </p:cNvPr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030;p74">
                  <a:extLst>
                    <a:ext uri="{FF2B5EF4-FFF2-40B4-BE49-F238E27FC236}">
                      <a16:creationId xmlns:a16="http://schemas.microsoft.com/office/drawing/2014/main" id="{2D21D6E3-7242-49F1-A9FA-0A631B15D235}"/>
                    </a:ext>
                  </a:extLst>
                </p:cNvPr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" name="Google Shape;3031;p74">
                <a:extLst>
                  <a:ext uri="{FF2B5EF4-FFF2-40B4-BE49-F238E27FC236}">
                    <a16:creationId xmlns:a16="http://schemas.microsoft.com/office/drawing/2014/main" id="{F79659AE-390D-4735-A3A7-139471B5E183}"/>
                  </a:ext>
                </a:extLst>
              </p:cNvPr>
              <p:cNvSpPr/>
              <p:nvPr/>
            </p:nvSpPr>
            <p:spPr>
              <a:xfrm>
                <a:off x="4437231" y="3100607"/>
                <a:ext cx="29912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32;p74">
                <a:extLst>
                  <a:ext uri="{FF2B5EF4-FFF2-40B4-BE49-F238E27FC236}">
                    <a16:creationId xmlns:a16="http://schemas.microsoft.com/office/drawing/2014/main" id="{3924BA19-71AB-461E-A955-27892B025CF7}"/>
                  </a:ext>
                </a:extLst>
              </p:cNvPr>
              <p:cNvSpPr/>
              <p:nvPr/>
            </p:nvSpPr>
            <p:spPr>
              <a:xfrm>
                <a:off x="4503746" y="3099174"/>
                <a:ext cx="6528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033;p74">
                <a:extLst>
                  <a:ext uri="{FF2B5EF4-FFF2-40B4-BE49-F238E27FC236}">
                    <a16:creationId xmlns:a16="http://schemas.microsoft.com/office/drawing/2014/main" id="{3A31151E-E6D1-4AEB-B297-F6617A43D2BC}"/>
                  </a:ext>
                </a:extLst>
              </p:cNvPr>
              <p:cNvSpPr/>
              <p:nvPr/>
            </p:nvSpPr>
            <p:spPr>
              <a:xfrm>
                <a:off x="4442708" y="2983061"/>
                <a:ext cx="56823" cy="10494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34;p74">
                <a:extLst>
                  <a:ext uri="{FF2B5EF4-FFF2-40B4-BE49-F238E27FC236}">
                    <a16:creationId xmlns:a16="http://schemas.microsoft.com/office/drawing/2014/main" id="{25B10C0C-1D24-493F-964C-3FCCFFE8925E}"/>
                  </a:ext>
                </a:extLst>
              </p:cNvPr>
              <p:cNvSpPr/>
              <p:nvPr/>
            </p:nvSpPr>
            <p:spPr>
              <a:xfrm>
                <a:off x="4450186" y="3045644"/>
                <a:ext cx="36139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35;p74">
                <a:extLst>
                  <a:ext uri="{FF2B5EF4-FFF2-40B4-BE49-F238E27FC236}">
                    <a16:creationId xmlns:a16="http://schemas.microsoft.com/office/drawing/2014/main" id="{18D842D6-9896-43C9-B162-0A40B2FDF29D}"/>
                  </a:ext>
                </a:extLst>
              </p:cNvPr>
              <p:cNvSpPr/>
              <p:nvPr/>
            </p:nvSpPr>
            <p:spPr>
              <a:xfrm>
                <a:off x="4429753" y="2990191"/>
                <a:ext cx="55822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5421" extrusionOk="0">
                    <a:moveTo>
                      <a:pt x="879" y="1"/>
                    </a:moveTo>
                    <a:lnTo>
                      <a:pt x="879" y="85"/>
                    </a:lnTo>
                    <a:lnTo>
                      <a:pt x="817" y="126"/>
                    </a:lnTo>
                    <a:lnTo>
                      <a:pt x="817" y="336"/>
                    </a:lnTo>
                    <a:lnTo>
                      <a:pt x="859" y="440"/>
                    </a:lnTo>
                    <a:lnTo>
                      <a:pt x="859" y="587"/>
                    </a:lnTo>
                    <a:lnTo>
                      <a:pt x="879" y="733"/>
                    </a:lnTo>
                    <a:lnTo>
                      <a:pt x="775" y="712"/>
                    </a:lnTo>
                    <a:lnTo>
                      <a:pt x="649" y="754"/>
                    </a:lnTo>
                    <a:lnTo>
                      <a:pt x="587" y="649"/>
                    </a:lnTo>
                    <a:lnTo>
                      <a:pt x="524" y="608"/>
                    </a:lnTo>
                    <a:lnTo>
                      <a:pt x="419" y="712"/>
                    </a:lnTo>
                    <a:lnTo>
                      <a:pt x="252" y="733"/>
                    </a:lnTo>
                    <a:lnTo>
                      <a:pt x="231" y="838"/>
                    </a:lnTo>
                    <a:lnTo>
                      <a:pt x="189" y="942"/>
                    </a:lnTo>
                    <a:lnTo>
                      <a:pt x="231" y="1026"/>
                    </a:lnTo>
                    <a:lnTo>
                      <a:pt x="105" y="1110"/>
                    </a:lnTo>
                    <a:lnTo>
                      <a:pt x="43" y="1110"/>
                    </a:lnTo>
                    <a:lnTo>
                      <a:pt x="1" y="1256"/>
                    </a:lnTo>
                    <a:lnTo>
                      <a:pt x="43" y="1382"/>
                    </a:lnTo>
                    <a:lnTo>
                      <a:pt x="210" y="1361"/>
                    </a:lnTo>
                    <a:lnTo>
                      <a:pt x="315" y="1486"/>
                    </a:lnTo>
                    <a:lnTo>
                      <a:pt x="335" y="1675"/>
                    </a:lnTo>
                    <a:lnTo>
                      <a:pt x="252" y="1758"/>
                    </a:lnTo>
                    <a:lnTo>
                      <a:pt x="335" y="1884"/>
                    </a:lnTo>
                    <a:lnTo>
                      <a:pt x="440" y="1947"/>
                    </a:lnTo>
                    <a:lnTo>
                      <a:pt x="524" y="1863"/>
                    </a:lnTo>
                    <a:lnTo>
                      <a:pt x="733" y="1863"/>
                    </a:lnTo>
                    <a:lnTo>
                      <a:pt x="754" y="1968"/>
                    </a:lnTo>
                    <a:lnTo>
                      <a:pt x="670" y="2093"/>
                    </a:lnTo>
                    <a:lnTo>
                      <a:pt x="754" y="2198"/>
                    </a:lnTo>
                    <a:lnTo>
                      <a:pt x="733" y="2281"/>
                    </a:lnTo>
                    <a:lnTo>
                      <a:pt x="670" y="2386"/>
                    </a:lnTo>
                    <a:lnTo>
                      <a:pt x="733" y="2512"/>
                    </a:lnTo>
                    <a:lnTo>
                      <a:pt x="733" y="2721"/>
                    </a:lnTo>
                    <a:lnTo>
                      <a:pt x="733" y="3014"/>
                    </a:lnTo>
                    <a:lnTo>
                      <a:pt x="879" y="2930"/>
                    </a:lnTo>
                    <a:lnTo>
                      <a:pt x="1047" y="2909"/>
                    </a:lnTo>
                    <a:lnTo>
                      <a:pt x="1047" y="2784"/>
                    </a:lnTo>
                    <a:lnTo>
                      <a:pt x="1235" y="2700"/>
                    </a:lnTo>
                    <a:lnTo>
                      <a:pt x="1444" y="2805"/>
                    </a:lnTo>
                    <a:lnTo>
                      <a:pt x="1549" y="2805"/>
                    </a:lnTo>
                    <a:lnTo>
                      <a:pt x="1633" y="2930"/>
                    </a:lnTo>
                    <a:lnTo>
                      <a:pt x="1884" y="2909"/>
                    </a:lnTo>
                    <a:lnTo>
                      <a:pt x="2009" y="2637"/>
                    </a:lnTo>
                    <a:lnTo>
                      <a:pt x="2198" y="2595"/>
                    </a:lnTo>
                    <a:lnTo>
                      <a:pt x="2449" y="2679"/>
                    </a:lnTo>
                    <a:lnTo>
                      <a:pt x="2532" y="2826"/>
                    </a:lnTo>
                    <a:lnTo>
                      <a:pt x="2804" y="3014"/>
                    </a:lnTo>
                    <a:lnTo>
                      <a:pt x="2930" y="3118"/>
                    </a:lnTo>
                    <a:lnTo>
                      <a:pt x="2972" y="3244"/>
                    </a:lnTo>
                    <a:lnTo>
                      <a:pt x="2972" y="3328"/>
                    </a:lnTo>
                    <a:lnTo>
                      <a:pt x="2930" y="3411"/>
                    </a:lnTo>
                    <a:lnTo>
                      <a:pt x="2972" y="3537"/>
                    </a:lnTo>
                    <a:lnTo>
                      <a:pt x="2972" y="3725"/>
                    </a:lnTo>
                    <a:lnTo>
                      <a:pt x="2951" y="3788"/>
                    </a:lnTo>
                    <a:lnTo>
                      <a:pt x="3056" y="3872"/>
                    </a:lnTo>
                    <a:lnTo>
                      <a:pt x="3160" y="3997"/>
                    </a:lnTo>
                    <a:lnTo>
                      <a:pt x="3286" y="3997"/>
                    </a:lnTo>
                    <a:lnTo>
                      <a:pt x="3369" y="4060"/>
                    </a:lnTo>
                    <a:lnTo>
                      <a:pt x="3348" y="4102"/>
                    </a:lnTo>
                    <a:lnTo>
                      <a:pt x="3495" y="4206"/>
                    </a:lnTo>
                    <a:lnTo>
                      <a:pt x="3495" y="4290"/>
                    </a:lnTo>
                    <a:lnTo>
                      <a:pt x="3474" y="4416"/>
                    </a:lnTo>
                    <a:lnTo>
                      <a:pt x="3474" y="4499"/>
                    </a:lnTo>
                    <a:lnTo>
                      <a:pt x="3453" y="4604"/>
                    </a:lnTo>
                    <a:lnTo>
                      <a:pt x="3474" y="4688"/>
                    </a:lnTo>
                    <a:lnTo>
                      <a:pt x="3474" y="4897"/>
                    </a:lnTo>
                    <a:lnTo>
                      <a:pt x="3390" y="4981"/>
                    </a:lnTo>
                    <a:lnTo>
                      <a:pt x="3348" y="5002"/>
                    </a:lnTo>
                    <a:lnTo>
                      <a:pt x="3474" y="5106"/>
                    </a:lnTo>
                    <a:lnTo>
                      <a:pt x="3537" y="5190"/>
                    </a:lnTo>
                    <a:lnTo>
                      <a:pt x="3683" y="5190"/>
                    </a:lnTo>
                    <a:lnTo>
                      <a:pt x="3788" y="5357"/>
                    </a:lnTo>
                    <a:lnTo>
                      <a:pt x="3976" y="5420"/>
                    </a:lnTo>
                    <a:lnTo>
                      <a:pt x="3976" y="5336"/>
                    </a:lnTo>
                    <a:lnTo>
                      <a:pt x="3955" y="5232"/>
                    </a:lnTo>
                    <a:lnTo>
                      <a:pt x="3976" y="5127"/>
                    </a:lnTo>
                    <a:lnTo>
                      <a:pt x="3851" y="5002"/>
                    </a:lnTo>
                    <a:lnTo>
                      <a:pt x="3955" y="4918"/>
                    </a:lnTo>
                    <a:lnTo>
                      <a:pt x="4123" y="4876"/>
                    </a:lnTo>
                    <a:lnTo>
                      <a:pt x="4185" y="4981"/>
                    </a:lnTo>
                    <a:lnTo>
                      <a:pt x="4290" y="5002"/>
                    </a:lnTo>
                    <a:lnTo>
                      <a:pt x="4395" y="5043"/>
                    </a:lnTo>
                    <a:lnTo>
                      <a:pt x="4499" y="5043"/>
                    </a:lnTo>
                    <a:lnTo>
                      <a:pt x="4604" y="5002"/>
                    </a:lnTo>
                    <a:lnTo>
                      <a:pt x="4583" y="4813"/>
                    </a:lnTo>
                    <a:lnTo>
                      <a:pt x="4541" y="4730"/>
                    </a:lnTo>
                    <a:lnTo>
                      <a:pt x="4520" y="4604"/>
                    </a:lnTo>
                    <a:lnTo>
                      <a:pt x="4688" y="4478"/>
                    </a:lnTo>
                    <a:lnTo>
                      <a:pt x="4688" y="4311"/>
                    </a:lnTo>
                    <a:lnTo>
                      <a:pt x="4604" y="4311"/>
                    </a:lnTo>
                    <a:lnTo>
                      <a:pt x="4541" y="4248"/>
                    </a:lnTo>
                    <a:lnTo>
                      <a:pt x="4583" y="4081"/>
                    </a:lnTo>
                    <a:lnTo>
                      <a:pt x="4646" y="3997"/>
                    </a:lnTo>
                    <a:lnTo>
                      <a:pt x="4604" y="3934"/>
                    </a:lnTo>
                    <a:lnTo>
                      <a:pt x="4499" y="3976"/>
                    </a:lnTo>
                    <a:lnTo>
                      <a:pt x="4436" y="3955"/>
                    </a:lnTo>
                    <a:lnTo>
                      <a:pt x="4374" y="3851"/>
                    </a:lnTo>
                    <a:lnTo>
                      <a:pt x="4227" y="3851"/>
                    </a:lnTo>
                    <a:lnTo>
                      <a:pt x="4185" y="3788"/>
                    </a:lnTo>
                    <a:lnTo>
                      <a:pt x="4206" y="3683"/>
                    </a:lnTo>
                    <a:lnTo>
                      <a:pt x="4123" y="3662"/>
                    </a:lnTo>
                    <a:lnTo>
                      <a:pt x="4081" y="3662"/>
                    </a:lnTo>
                    <a:lnTo>
                      <a:pt x="3997" y="3579"/>
                    </a:lnTo>
                    <a:lnTo>
                      <a:pt x="3997" y="3516"/>
                    </a:lnTo>
                    <a:lnTo>
                      <a:pt x="3913" y="3411"/>
                    </a:lnTo>
                    <a:lnTo>
                      <a:pt x="3788" y="3411"/>
                    </a:lnTo>
                    <a:lnTo>
                      <a:pt x="3704" y="3349"/>
                    </a:lnTo>
                    <a:lnTo>
                      <a:pt x="3662" y="3223"/>
                    </a:lnTo>
                    <a:lnTo>
                      <a:pt x="3474" y="3014"/>
                    </a:lnTo>
                    <a:lnTo>
                      <a:pt x="3495" y="2930"/>
                    </a:lnTo>
                    <a:lnTo>
                      <a:pt x="3369" y="2784"/>
                    </a:lnTo>
                    <a:lnTo>
                      <a:pt x="3202" y="2700"/>
                    </a:lnTo>
                    <a:lnTo>
                      <a:pt x="3056" y="2491"/>
                    </a:lnTo>
                    <a:lnTo>
                      <a:pt x="2951" y="2491"/>
                    </a:lnTo>
                    <a:lnTo>
                      <a:pt x="2763" y="2386"/>
                    </a:lnTo>
                    <a:lnTo>
                      <a:pt x="2595" y="2386"/>
                    </a:lnTo>
                    <a:lnTo>
                      <a:pt x="2511" y="2219"/>
                    </a:lnTo>
                    <a:lnTo>
                      <a:pt x="2428" y="2219"/>
                    </a:lnTo>
                    <a:lnTo>
                      <a:pt x="2407" y="2156"/>
                    </a:lnTo>
                    <a:lnTo>
                      <a:pt x="2491" y="2072"/>
                    </a:lnTo>
                    <a:lnTo>
                      <a:pt x="2344" y="1905"/>
                    </a:lnTo>
                    <a:lnTo>
                      <a:pt x="2344" y="1842"/>
                    </a:lnTo>
                    <a:lnTo>
                      <a:pt x="2428" y="1842"/>
                    </a:lnTo>
                    <a:lnTo>
                      <a:pt x="2595" y="1758"/>
                    </a:lnTo>
                    <a:lnTo>
                      <a:pt x="2721" y="1758"/>
                    </a:lnTo>
                    <a:lnTo>
                      <a:pt x="2763" y="1675"/>
                    </a:lnTo>
                    <a:lnTo>
                      <a:pt x="2846" y="1465"/>
                    </a:lnTo>
                    <a:lnTo>
                      <a:pt x="2930" y="1445"/>
                    </a:lnTo>
                    <a:lnTo>
                      <a:pt x="2930" y="1361"/>
                    </a:lnTo>
                    <a:lnTo>
                      <a:pt x="2742" y="1319"/>
                    </a:lnTo>
                    <a:lnTo>
                      <a:pt x="2763" y="1214"/>
                    </a:lnTo>
                    <a:lnTo>
                      <a:pt x="2742" y="1110"/>
                    </a:lnTo>
                    <a:lnTo>
                      <a:pt x="2595" y="1068"/>
                    </a:lnTo>
                    <a:lnTo>
                      <a:pt x="2511" y="963"/>
                    </a:lnTo>
                    <a:lnTo>
                      <a:pt x="2344" y="963"/>
                    </a:lnTo>
                    <a:lnTo>
                      <a:pt x="2219" y="1047"/>
                    </a:lnTo>
                    <a:lnTo>
                      <a:pt x="2072" y="1005"/>
                    </a:lnTo>
                    <a:lnTo>
                      <a:pt x="1821" y="1005"/>
                    </a:lnTo>
                    <a:lnTo>
                      <a:pt x="1716" y="796"/>
                    </a:lnTo>
                    <a:lnTo>
                      <a:pt x="1507" y="608"/>
                    </a:lnTo>
                    <a:lnTo>
                      <a:pt x="1570" y="524"/>
                    </a:lnTo>
                    <a:lnTo>
                      <a:pt x="1549" y="398"/>
                    </a:lnTo>
                    <a:lnTo>
                      <a:pt x="1444" y="315"/>
                    </a:lnTo>
                    <a:lnTo>
                      <a:pt x="1340" y="168"/>
                    </a:lnTo>
                    <a:lnTo>
                      <a:pt x="1151" y="85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36;p74">
                <a:extLst>
                  <a:ext uri="{FF2B5EF4-FFF2-40B4-BE49-F238E27FC236}">
                    <a16:creationId xmlns:a16="http://schemas.microsoft.com/office/drawing/2014/main" id="{546DEB8D-338B-4620-85D1-AB9B6AA72E25}"/>
                  </a:ext>
                </a:extLst>
              </p:cNvPr>
              <p:cNvSpPr/>
              <p:nvPr/>
            </p:nvSpPr>
            <p:spPr>
              <a:xfrm>
                <a:off x="4413309" y="3004475"/>
                <a:ext cx="58061" cy="103285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9082" extrusionOk="0">
                    <a:moveTo>
                      <a:pt x="1361" y="0"/>
                    </a:moveTo>
                    <a:lnTo>
                      <a:pt x="1193" y="21"/>
                    </a:lnTo>
                    <a:lnTo>
                      <a:pt x="1068" y="63"/>
                    </a:lnTo>
                    <a:lnTo>
                      <a:pt x="1068" y="126"/>
                    </a:lnTo>
                    <a:lnTo>
                      <a:pt x="1110" y="209"/>
                    </a:lnTo>
                    <a:lnTo>
                      <a:pt x="1089" y="293"/>
                    </a:lnTo>
                    <a:lnTo>
                      <a:pt x="921" y="272"/>
                    </a:lnTo>
                    <a:lnTo>
                      <a:pt x="859" y="314"/>
                    </a:lnTo>
                    <a:lnTo>
                      <a:pt x="859" y="481"/>
                    </a:lnTo>
                    <a:lnTo>
                      <a:pt x="838" y="523"/>
                    </a:lnTo>
                    <a:lnTo>
                      <a:pt x="691" y="523"/>
                    </a:lnTo>
                    <a:lnTo>
                      <a:pt x="566" y="628"/>
                    </a:lnTo>
                    <a:lnTo>
                      <a:pt x="335" y="544"/>
                    </a:lnTo>
                    <a:lnTo>
                      <a:pt x="252" y="691"/>
                    </a:lnTo>
                    <a:lnTo>
                      <a:pt x="273" y="858"/>
                    </a:lnTo>
                    <a:lnTo>
                      <a:pt x="210" y="942"/>
                    </a:lnTo>
                    <a:lnTo>
                      <a:pt x="210" y="1130"/>
                    </a:lnTo>
                    <a:lnTo>
                      <a:pt x="231" y="1214"/>
                    </a:lnTo>
                    <a:lnTo>
                      <a:pt x="126" y="1277"/>
                    </a:lnTo>
                    <a:lnTo>
                      <a:pt x="1" y="1360"/>
                    </a:lnTo>
                    <a:lnTo>
                      <a:pt x="1" y="1444"/>
                    </a:lnTo>
                    <a:lnTo>
                      <a:pt x="63" y="1465"/>
                    </a:lnTo>
                    <a:lnTo>
                      <a:pt x="168" y="1653"/>
                    </a:lnTo>
                    <a:lnTo>
                      <a:pt x="252" y="1737"/>
                    </a:lnTo>
                    <a:lnTo>
                      <a:pt x="315" y="1800"/>
                    </a:lnTo>
                    <a:lnTo>
                      <a:pt x="440" y="1904"/>
                    </a:lnTo>
                    <a:lnTo>
                      <a:pt x="587" y="2197"/>
                    </a:lnTo>
                    <a:lnTo>
                      <a:pt x="670" y="2260"/>
                    </a:lnTo>
                    <a:lnTo>
                      <a:pt x="754" y="2386"/>
                    </a:lnTo>
                    <a:lnTo>
                      <a:pt x="754" y="2511"/>
                    </a:lnTo>
                    <a:lnTo>
                      <a:pt x="879" y="2574"/>
                    </a:lnTo>
                    <a:lnTo>
                      <a:pt x="879" y="2699"/>
                    </a:lnTo>
                    <a:lnTo>
                      <a:pt x="775" y="2741"/>
                    </a:lnTo>
                    <a:lnTo>
                      <a:pt x="754" y="2825"/>
                    </a:lnTo>
                    <a:lnTo>
                      <a:pt x="796" y="3118"/>
                    </a:lnTo>
                    <a:lnTo>
                      <a:pt x="775" y="3222"/>
                    </a:lnTo>
                    <a:lnTo>
                      <a:pt x="670" y="3264"/>
                    </a:lnTo>
                    <a:lnTo>
                      <a:pt x="754" y="3474"/>
                    </a:lnTo>
                    <a:lnTo>
                      <a:pt x="754" y="3578"/>
                    </a:lnTo>
                    <a:lnTo>
                      <a:pt x="900" y="3766"/>
                    </a:lnTo>
                    <a:lnTo>
                      <a:pt x="1089" y="3892"/>
                    </a:lnTo>
                    <a:lnTo>
                      <a:pt x="1256" y="4059"/>
                    </a:lnTo>
                    <a:lnTo>
                      <a:pt x="1298" y="4311"/>
                    </a:lnTo>
                    <a:lnTo>
                      <a:pt x="1277" y="4394"/>
                    </a:lnTo>
                    <a:lnTo>
                      <a:pt x="1298" y="4520"/>
                    </a:lnTo>
                    <a:lnTo>
                      <a:pt x="1277" y="4624"/>
                    </a:lnTo>
                    <a:lnTo>
                      <a:pt x="1361" y="4708"/>
                    </a:lnTo>
                    <a:lnTo>
                      <a:pt x="1382" y="4896"/>
                    </a:lnTo>
                    <a:lnTo>
                      <a:pt x="1424" y="5001"/>
                    </a:lnTo>
                    <a:lnTo>
                      <a:pt x="1403" y="5147"/>
                    </a:lnTo>
                    <a:lnTo>
                      <a:pt x="1486" y="5294"/>
                    </a:lnTo>
                    <a:lnTo>
                      <a:pt x="1486" y="5461"/>
                    </a:lnTo>
                    <a:lnTo>
                      <a:pt x="1403" y="5524"/>
                    </a:lnTo>
                    <a:lnTo>
                      <a:pt x="1277" y="5880"/>
                    </a:lnTo>
                    <a:lnTo>
                      <a:pt x="1152" y="5963"/>
                    </a:lnTo>
                    <a:lnTo>
                      <a:pt x="1152" y="6131"/>
                    </a:lnTo>
                    <a:lnTo>
                      <a:pt x="1089" y="6194"/>
                    </a:lnTo>
                    <a:lnTo>
                      <a:pt x="1068" y="6298"/>
                    </a:lnTo>
                    <a:lnTo>
                      <a:pt x="1047" y="6487"/>
                    </a:lnTo>
                    <a:lnTo>
                      <a:pt x="1089" y="6487"/>
                    </a:lnTo>
                    <a:lnTo>
                      <a:pt x="1005" y="6591"/>
                    </a:lnTo>
                    <a:lnTo>
                      <a:pt x="1047" y="6654"/>
                    </a:lnTo>
                    <a:lnTo>
                      <a:pt x="963" y="6779"/>
                    </a:lnTo>
                    <a:lnTo>
                      <a:pt x="1047" y="6779"/>
                    </a:lnTo>
                    <a:lnTo>
                      <a:pt x="984" y="6863"/>
                    </a:lnTo>
                    <a:lnTo>
                      <a:pt x="921" y="6863"/>
                    </a:lnTo>
                    <a:lnTo>
                      <a:pt x="921" y="7072"/>
                    </a:lnTo>
                    <a:lnTo>
                      <a:pt x="859" y="7114"/>
                    </a:lnTo>
                    <a:lnTo>
                      <a:pt x="879" y="7282"/>
                    </a:lnTo>
                    <a:lnTo>
                      <a:pt x="859" y="7324"/>
                    </a:lnTo>
                    <a:lnTo>
                      <a:pt x="879" y="7533"/>
                    </a:lnTo>
                    <a:lnTo>
                      <a:pt x="921" y="7616"/>
                    </a:lnTo>
                    <a:lnTo>
                      <a:pt x="1005" y="7616"/>
                    </a:lnTo>
                    <a:lnTo>
                      <a:pt x="984" y="7512"/>
                    </a:lnTo>
                    <a:lnTo>
                      <a:pt x="1110" y="7449"/>
                    </a:lnTo>
                    <a:lnTo>
                      <a:pt x="1089" y="7512"/>
                    </a:lnTo>
                    <a:lnTo>
                      <a:pt x="1172" y="7554"/>
                    </a:lnTo>
                    <a:lnTo>
                      <a:pt x="1172" y="7637"/>
                    </a:lnTo>
                    <a:lnTo>
                      <a:pt x="1277" y="7658"/>
                    </a:lnTo>
                    <a:lnTo>
                      <a:pt x="1319" y="7868"/>
                    </a:lnTo>
                    <a:lnTo>
                      <a:pt x="1424" y="7868"/>
                    </a:lnTo>
                    <a:lnTo>
                      <a:pt x="1570" y="8035"/>
                    </a:lnTo>
                    <a:lnTo>
                      <a:pt x="1570" y="8119"/>
                    </a:lnTo>
                    <a:lnTo>
                      <a:pt x="1675" y="8140"/>
                    </a:lnTo>
                    <a:lnTo>
                      <a:pt x="1696" y="8244"/>
                    </a:lnTo>
                    <a:lnTo>
                      <a:pt x="1779" y="8244"/>
                    </a:lnTo>
                    <a:lnTo>
                      <a:pt x="1779" y="8286"/>
                    </a:lnTo>
                    <a:lnTo>
                      <a:pt x="1716" y="8370"/>
                    </a:lnTo>
                    <a:lnTo>
                      <a:pt x="1716" y="8391"/>
                    </a:lnTo>
                    <a:lnTo>
                      <a:pt x="1968" y="8579"/>
                    </a:lnTo>
                    <a:lnTo>
                      <a:pt x="2009" y="8663"/>
                    </a:lnTo>
                    <a:lnTo>
                      <a:pt x="2051" y="8537"/>
                    </a:lnTo>
                    <a:lnTo>
                      <a:pt x="2135" y="8453"/>
                    </a:lnTo>
                    <a:lnTo>
                      <a:pt x="2240" y="8537"/>
                    </a:lnTo>
                    <a:lnTo>
                      <a:pt x="2407" y="8579"/>
                    </a:lnTo>
                    <a:lnTo>
                      <a:pt x="2428" y="8642"/>
                    </a:lnTo>
                    <a:lnTo>
                      <a:pt x="2553" y="8642"/>
                    </a:lnTo>
                    <a:lnTo>
                      <a:pt x="2616" y="8704"/>
                    </a:lnTo>
                    <a:lnTo>
                      <a:pt x="2616" y="8893"/>
                    </a:lnTo>
                    <a:lnTo>
                      <a:pt x="2532" y="8976"/>
                    </a:lnTo>
                    <a:lnTo>
                      <a:pt x="2532" y="9060"/>
                    </a:lnTo>
                    <a:lnTo>
                      <a:pt x="2679" y="9081"/>
                    </a:lnTo>
                    <a:lnTo>
                      <a:pt x="2825" y="8976"/>
                    </a:lnTo>
                    <a:lnTo>
                      <a:pt x="2930" y="8976"/>
                    </a:lnTo>
                    <a:lnTo>
                      <a:pt x="2993" y="9018"/>
                    </a:lnTo>
                    <a:lnTo>
                      <a:pt x="3076" y="8976"/>
                    </a:lnTo>
                    <a:lnTo>
                      <a:pt x="3076" y="8872"/>
                    </a:lnTo>
                    <a:lnTo>
                      <a:pt x="3097" y="8851"/>
                    </a:lnTo>
                    <a:lnTo>
                      <a:pt x="3076" y="8788"/>
                    </a:lnTo>
                    <a:lnTo>
                      <a:pt x="2972" y="8704"/>
                    </a:lnTo>
                    <a:lnTo>
                      <a:pt x="2930" y="8642"/>
                    </a:lnTo>
                    <a:lnTo>
                      <a:pt x="2846" y="8474"/>
                    </a:lnTo>
                    <a:lnTo>
                      <a:pt x="2742" y="8432"/>
                    </a:lnTo>
                    <a:lnTo>
                      <a:pt x="2637" y="8432"/>
                    </a:lnTo>
                    <a:lnTo>
                      <a:pt x="2574" y="8453"/>
                    </a:lnTo>
                    <a:lnTo>
                      <a:pt x="2491" y="8391"/>
                    </a:lnTo>
                    <a:lnTo>
                      <a:pt x="2344" y="8244"/>
                    </a:lnTo>
                    <a:lnTo>
                      <a:pt x="2260" y="8160"/>
                    </a:lnTo>
                    <a:lnTo>
                      <a:pt x="2260" y="8056"/>
                    </a:lnTo>
                    <a:lnTo>
                      <a:pt x="2219" y="8035"/>
                    </a:lnTo>
                    <a:lnTo>
                      <a:pt x="2198" y="8140"/>
                    </a:lnTo>
                    <a:lnTo>
                      <a:pt x="2030" y="8056"/>
                    </a:lnTo>
                    <a:lnTo>
                      <a:pt x="2051" y="7972"/>
                    </a:lnTo>
                    <a:lnTo>
                      <a:pt x="2135" y="7930"/>
                    </a:lnTo>
                    <a:lnTo>
                      <a:pt x="2156" y="7951"/>
                    </a:lnTo>
                    <a:lnTo>
                      <a:pt x="2198" y="7930"/>
                    </a:lnTo>
                    <a:lnTo>
                      <a:pt x="2219" y="7868"/>
                    </a:lnTo>
                    <a:lnTo>
                      <a:pt x="2156" y="7637"/>
                    </a:lnTo>
                    <a:lnTo>
                      <a:pt x="2114" y="7616"/>
                    </a:lnTo>
                    <a:lnTo>
                      <a:pt x="2114" y="7533"/>
                    </a:lnTo>
                    <a:lnTo>
                      <a:pt x="2030" y="7428"/>
                    </a:lnTo>
                    <a:lnTo>
                      <a:pt x="2009" y="7344"/>
                    </a:lnTo>
                    <a:lnTo>
                      <a:pt x="2009" y="7386"/>
                    </a:lnTo>
                    <a:lnTo>
                      <a:pt x="2009" y="7449"/>
                    </a:lnTo>
                    <a:lnTo>
                      <a:pt x="1947" y="7449"/>
                    </a:lnTo>
                    <a:lnTo>
                      <a:pt x="1884" y="7324"/>
                    </a:lnTo>
                    <a:lnTo>
                      <a:pt x="1821" y="7303"/>
                    </a:lnTo>
                    <a:lnTo>
                      <a:pt x="1842" y="7177"/>
                    </a:lnTo>
                    <a:lnTo>
                      <a:pt x="1800" y="7114"/>
                    </a:lnTo>
                    <a:lnTo>
                      <a:pt x="1779" y="6989"/>
                    </a:lnTo>
                    <a:lnTo>
                      <a:pt x="1716" y="6926"/>
                    </a:lnTo>
                    <a:lnTo>
                      <a:pt x="1633" y="6926"/>
                    </a:lnTo>
                    <a:lnTo>
                      <a:pt x="1612" y="6905"/>
                    </a:lnTo>
                    <a:lnTo>
                      <a:pt x="1570" y="6968"/>
                    </a:lnTo>
                    <a:lnTo>
                      <a:pt x="1528" y="7010"/>
                    </a:lnTo>
                    <a:lnTo>
                      <a:pt x="1486" y="7031"/>
                    </a:lnTo>
                    <a:lnTo>
                      <a:pt x="1424" y="6989"/>
                    </a:lnTo>
                    <a:lnTo>
                      <a:pt x="1486" y="6884"/>
                    </a:lnTo>
                    <a:lnTo>
                      <a:pt x="1382" y="6717"/>
                    </a:lnTo>
                    <a:lnTo>
                      <a:pt x="1382" y="6654"/>
                    </a:lnTo>
                    <a:lnTo>
                      <a:pt x="1361" y="6507"/>
                    </a:lnTo>
                    <a:lnTo>
                      <a:pt x="1361" y="6466"/>
                    </a:lnTo>
                    <a:lnTo>
                      <a:pt x="1403" y="6382"/>
                    </a:lnTo>
                    <a:lnTo>
                      <a:pt x="1382" y="6361"/>
                    </a:lnTo>
                    <a:lnTo>
                      <a:pt x="1319" y="6361"/>
                    </a:lnTo>
                    <a:lnTo>
                      <a:pt x="1382" y="6256"/>
                    </a:lnTo>
                    <a:lnTo>
                      <a:pt x="1382" y="6131"/>
                    </a:lnTo>
                    <a:lnTo>
                      <a:pt x="1507" y="5943"/>
                    </a:lnTo>
                    <a:lnTo>
                      <a:pt x="1528" y="5503"/>
                    </a:lnTo>
                    <a:lnTo>
                      <a:pt x="1612" y="5399"/>
                    </a:lnTo>
                    <a:lnTo>
                      <a:pt x="1633" y="5252"/>
                    </a:lnTo>
                    <a:lnTo>
                      <a:pt x="1716" y="5147"/>
                    </a:lnTo>
                    <a:lnTo>
                      <a:pt x="1737" y="5001"/>
                    </a:lnTo>
                    <a:lnTo>
                      <a:pt x="1696" y="4980"/>
                    </a:lnTo>
                    <a:lnTo>
                      <a:pt x="1716" y="4896"/>
                    </a:lnTo>
                    <a:lnTo>
                      <a:pt x="1716" y="4771"/>
                    </a:lnTo>
                    <a:lnTo>
                      <a:pt x="1779" y="4666"/>
                    </a:lnTo>
                    <a:lnTo>
                      <a:pt x="1779" y="4562"/>
                    </a:lnTo>
                    <a:lnTo>
                      <a:pt x="1675" y="4520"/>
                    </a:lnTo>
                    <a:lnTo>
                      <a:pt x="1696" y="4457"/>
                    </a:lnTo>
                    <a:lnTo>
                      <a:pt x="1696" y="4415"/>
                    </a:lnTo>
                    <a:lnTo>
                      <a:pt x="1800" y="4415"/>
                    </a:lnTo>
                    <a:lnTo>
                      <a:pt x="1821" y="4394"/>
                    </a:lnTo>
                    <a:lnTo>
                      <a:pt x="1884" y="4415"/>
                    </a:lnTo>
                    <a:lnTo>
                      <a:pt x="1926" y="4415"/>
                    </a:lnTo>
                    <a:lnTo>
                      <a:pt x="2030" y="4373"/>
                    </a:lnTo>
                    <a:lnTo>
                      <a:pt x="2051" y="4394"/>
                    </a:lnTo>
                    <a:lnTo>
                      <a:pt x="2135" y="4394"/>
                    </a:lnTo>
                    <a:lnTo>
                      <a:pt x="2219" y="4415"/>
                    </a:lnTo>
                    <a:lnTo>
                      <a:pt x="2260" y="4499"/>
                    </a:lnTo>
                    <a:lnTo>
                      <a:pt x="2219" y="4520"/>
                    </a:lnTo>
                    <a:lnTo>
                      <a:pt x="2219" y="4687"/>
                    </a:lnTo>
                    <a:lnTo>
                      <a:pt x="2260" y="4792"/>
                    </a:lnTo>
                    <a:lnTo>
                      <a:pt x="2240" y="4813"/>
                    </a:lnTo>
                    <a:lnTo>
                      <a:pt x="2198" y="4917"/>
                    </a:lnTo>
                    <a:lnTo>
                      <a:pt x="2302" y="4896"/>
                    </a:lnTo>
                    <a:lnTo>
                      <a:pt x="2365" y="4917"/>
                    </a:lnTo>
                    <a:lnTo>
                      <a:pt x="2470" y="4896"/>
                    </a:lnTo>
                    <a:lnTo>
                      <a:pt x="2616" y="4917"/>
                    </a:lnTo>
                    <a:lnTo>
                      <a:pt x="2658" y="4980"/>
                    </a:lnTo>
                    <a:lnTo>
                      <a:pt x="2658" y="4938"/>
                    </a:lnTo>
                    <a:lnTo>
                      <a:pt x="2658" y="4917"/>
                    </a:lnTo>
                    <a:lnTo>
                      <a:pt x="2721" y="4875"/>
                    </a:lnTo>
                    <a:lnTo>
                      <a:pt x="2784" y="4896"/>
                    </a:lnTo>
                    <a:lnTo>
                      <a:pt x="2951" y="5043"/>
                    </a:lnTo>
                    <a:lnTo>
                      <a:pt x="3014" y="5085"/>
                    </a:lnTo>
                    <a:lnTo>
                      <a:pt x="3014" y="5127"/>
                    </a:lnTo>
                    <a:lnTo>
                      <a:pt x="3076" y="5127"/>
                    </a:lnTo>
                    <a:lnTo>
                      <a:pt x="3181" y="5231"/>
                    </a:lnTo>
                    <a:lnTo>
                      <a:pt x="3202" y="5252"/>
                    </a:lnTo>
                    <a:lnTo>
                      <a:pt x="3244" y="5252"/>
                    </a:lnTo>
                    <a:lnTo>
                      <a:pt x="3244" y="5189"/>
                    </a:lnTo>
                    <a:lnTo>
                      <a:pt x="3286" y="5189"/>
                    </a:lnTo>
                    <a:lnTo>
                      <a:pt x="3286" y="5106"/>
                    </a:lnTo>
                    <a:lnTo>
                      <a:pt x="3307" y="4875"/>
                    </a:lnTo>
                    <a:lnTo>
                      <a:pt x="3265" y="4771"/>
                    </a:lnTo>
                    <a:lnTo>
                      <a:pt x="3160" y="4708"/>
                    </a:lnTo>
                    <a:lnTo>
                      <a:pt x="3097" y="4478"/>
                    </a:lnTo>
                    <a:lnTo>
                      <a:pt x="3139" y="4269"/>
                    </a:lnTo>
                    <a:lnTo>
                      <a:pt x="3202" y="4143"/>
                    </a:lnTo>
                    <a:lnTo>
                      <a:pt x="3265" y="3955"/>
                    </a:lnTo>
                    <a:lnTo>
                      <a:pt x="3369" y="3787"/>
                    </a:lnTo>
                    <a:lnTo>
                      <a:pt x="3495" y="3787"/>
                    </a:lnTo>
                    <a:lnTo>
                      <a:pt x="3767" y="3725"/>
                    </a:lnTo>
                    <a:lnTo>
                      <a:pt x="3913" y="3725"/>
                    </a:lnTo>
                    <a:lnTo>
                      <a:pt x="3976" y="3766"/>
                    </a:lnTo>
                    <a:lnTo>
                      <a:pt x="4123" y="3683"/>
                    </a:lnTo>
                    <a:lnTo>
                      <a:pt x="4248" y="3683"/>
                    </a:lnTo>
                    <a:lnTo>
                      <a:pt x="4395" y="3746"/>
                    </a:lnTo>
                    <a:lnTo>
                      <a:pt x="4541" y="3725"/>
                    </a:lnTo>
                    <a:lnTo>
                      <a:pt x="4646" y="3787"/>
                    </a:lnTo>
                    <a:lnTo>
                      <a:pt x="4771" y="3725"/>
                    </a:lnTo>
                    <a:lnTo>
                      <a:pt x="4855" y="3641"/>
                    </a:lnTo>
                    <a:lnTo>
                      <a:pt x="4855" y="3432"/>
                    </a:lnTo>
                    <a:lnTo>
                      <a:pt x="4834" y="3348"/>
                    </a:lnTo>
                    <a:lnTo>
                      <a:pt x="4855" y="3243"/>
                    </a:lnTo>
                    <a:lnTo>
                      <a:pt x="4855" y="3160"/>
                    </a:lnTo>
                    <a:lnTo>
                      <a:pt x="4876" y="3034"/>
                    </a:lnTo>
                    <a:lnTo>
                      <a:pt x="4876" y="2950"/>
                    </a:lnTo>
                    <a:lnTo>
                      <a:pt x="4729" y="2846"/>
                    </a:lnTo>
                    <a:lnTo>
                      <a:pt x="4750" y="2804"/>
                    </a:lnTo>
                    <a:lnTo>
                      <a:pt x="4667" y="2741"/>
                    </a:lnTo>
                    <a:lnTo>
                      <a:pt x="4541" y="2741"/>
                    </a:lnTo>
                    <a:lnTo>
                      <a:pt x="4437" y="2616"/>
                    </a:lnTo>
                    <a:lnTo>
                      <a:pt x="4332" y="2532"/>
                    </a:lnTo>
                    <a:lnTo>
                      <a:pt x="4353" y="2469"/>
                    </a:lnTo>
                    <a:lnTo>
                      <a:pt x="4353" y="2281"/>
                    </a:lnTo>
                    <a:lnTo>
                      <a:pt x="4311" y="2155"/>
                    </a:lnTo>
                    <a:lnTo>
                      <a:pt x="4353" y="2072"/>
                    </a:lnTo>
                    <a:lnTo>
                      <a:pt x="4353" y="1988"/>
                    </a:lnTo>
                    <a:lnTo>
                      <a:pt x="4311" y="1862"/>
                    </a:lnTo>
                    <a:lnTo>
                      <a:pt x="4185" y="1758"/>
                    </a:lnTo>
                    <a:lnTo>
                      <a:pt x="3913" y="1570"/>
                    </a:lnTo>
                    <a:lnTo>
                      <a:pt x="3830" y="1423"/>
                    </a:lnTo>
                    <a:lnTo>
                      <a:pt x="3579" y="1339"/>
                    </a:lnTo>
                    <a:lnTo>
                      <a:pt x="3390" y="1381"/>
                    </a:lnTo>
                    <a:lnTo>
                      <a:pt x="3265" y="1653"/>
                    </a:lnTo>
                    <a:lnTo>
                      <a:pt x="3014" y="1674"/>
                    </a:lnTo>
                    <a:lnTo>
                      <a:pt x="2930" y="1549"/>
                    </a:lnTo>
                    <a:lnTo>
                      <a:pt x="2825" y="1549"/>
                    </a:lnTo>
                    <a:lnTo>
                      <a:pt x="2616" y="1444"/>
                    </a:lnTo>
                    <a:lnTo>
                      <a:pt x="2428" y="1528"/>
                    </a:lnTo>
                    <a:lnTo>
                      <a:pt x="2428" y="1653"/>
                    </a:lnTo>
                    <a:lnTo>
                      <a:pt x="2260" y="1674"/>
                    </a:lnTo>
                    <a:lnTo>
                      <a:pt x="2114" y="1758"/>
                    </a:lnTo>
                    <a:lnTo>
                      <a:pt x="2114" y="1465"/>
                    </a:lnTo>
                    <a:lnTo>
                      <a:pt x="2114" y="1256"/>
                    </a:lnTo>
                    <a:lnTo>
                      <a:pt x="2051" y="1130"/>
                    </a:lnTo>
                    <a:lnTo>
                      <a:pt x="2114" y="1025"/>
                    </a:lnTo>
                    <a:lnTo>
                      <a:pt x="2135" y="942"/>
                    </a:lnTo>
                    <a:lnTo>
                      <a:pt x="2051" y="837"/>
                    </a:lnTo>
                    <a:lnTo>
                      <a:pt x="2135" y="712"/>
                    </a:lnTo>
                    <a:lnTo>
                      <a:pt x="2114" y="607"/>
                    </a:lnTo>
                    <a:lnTo>
                      <a:pt x="1905" y="607"/>
                    </a:lnTo>
                    <a:lnTo>
                      <a:pt x="1821" y="691"/>
                    </a:lnTo>
                    <a:lnTo>
                      <a:pt x="1716" y="628"/>
                    </a:lnTo>
                    <a:lnTo>
                      <a:pt x="1633" y="502"/>
                    </a:lnTo>
                    <a:lnTo>
                      <a:pt x="1716" y="419"/>
                    </a:lnTo>
                    <a:lnTo>
                      <a:pt x="1696" y="230"/>
                    </a:lnTo>
                    <a:lnTo>
                      <a:pt x="1591" y="105"/>
                    </a:lnTo>
                    <a:lnTo>
                      <a:pt x="1424" y="126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37;p74">
                <a:extLst>
                  <a:ext uri="{FF2B5EF4-FFF2-40B4-BE49-F238E27FC236}">
                    <a16:creationId xmlns:a16="http://schemas.microsoft.com/office/drawing/2014/main" id="{01952258-E673-4967-8DED-EF5DB713322B}"/>
                  </a:ext>
                </a:extLst>
              </p:cNvPr>
              <p:cNvSpPr/>
              <p:nvPr/>
            </p:nvSpPr>
            <p:spPr>
              <a:xfrm>
                <a:off x="4375443" y="2948079"/>
                <a:ext cx="61050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38;p74">
                <a:extLst>
                  <a:ext uri="{FF2B5EF4-FFF2-40B4-BE49-F238E27FC236}">
                    <a16:creationId xmlns:a16="http://schemas.microsoft.com/office/drawing/2014/main" id="{B9C09302-4CF1-4F46-BFBD-CBAC837428FB}"/>
                  </a:ext>
                </a:extLst>
              </p:cNvPr>
              <p:cNvSpPr/>
              <p:nvPr/>
            </p:nvSpPr>
            <p:spPr>
              <a:xfrm>
                <a:off x="4343054" y="2959975"/>
                <a:ext cx="35389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39;p74">
                <a:extLst>
                  <a:ext uri="{FF2B5EF4-FFF2-40B4-BE49-F238E27FC236}">
                    <a16:creationId xmlns:a16="http://schemas.microsoft.com/office/drawing/2014/main" id="{B2ED65A8-BED9-4E3A-B9CD-915700DC61B8}"/>
                  </a:ext>
                </a:extLst>
              </p:cNvPr>
              <p:cNvSpPr/>
              <p:nvPr/>
            </p:nvSpPr>
            <p:spPr>
              <a:xfrm>
                <a:off x="3793178" y="2712975"/>
                <a:ext cx="26423" cy="3094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040;p74">
                <a:extLst>
                  <a:ext uri="{FF2B5EF4-FFF2-40B4-BE49-F238E27FC236}">
                    <a16:creationId xmlns:a16="http://schemas.microsoft.com/office/drawing/2014/main" id="{E9480259-D071-4800-8B50-2241A78925F3}"/>
                  </a:ext>
                </a:extLst>
              </p:cNvPr>
              <p:cNvSpPr/>
              <p:nvPr/>
            </p:nvSpPr>
            <p:spPr>
              <a:xfrm>
                <a:off x="3772256" y="2560208"/>
                <a:ext cx="138282" cy="15349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41;p74">
                <a:extLst>
                  <a:ext uri="{FF2B5EF4-FFF2-40B4-BE49-F238E27FC236}">
                    <a16:creationId xmlns:a16="http://schemas.microsoft.com/office/drawing/2014/main" id="{E928C054-0B2E-4422-8E2E-265197BDD483}"/>
                  </a:ext>
                </a:extLst>
              </p:cNvPr>
              <p:cNvSpPr/>
              <p:nvPr/>
            </p:nvSpPr>
            <p:spPr>
              <a:xfrm>
                <a:off x="3810372" y="2589242"/>
                <a:ext cx="68528" cy="147786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042;p74">
                <a:extLst>
                  <a:ext uri="{FF2B5EF4-FFF2-40B4-BE49-F238E27FC236}">
                    <a16:creationId xmlns:a16="http://schemas.microsoft.com/office/drawing/2014/main" id="{17F2EF28-AF23-4B69-A8B6-AAB136A8FEEE}"/>
                  </a:ext>
                </a:extLst>
              </p:cNvPr>
              <p:cNvSpPr/>
              <p:nvPr/>
            </p:nvSpPr>
            <p:spPr>
              <a:xfrm>
                <a:off x="3883127" y="2693471"/>
                <a:ext cx="2741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043;p74">
                <a:extLst>
                  <a:ext uri="{FF2B5EF4-FFF2-40B4-BE49-F238E27FC236}">
                    <a16:creationId xmlns:a16="http://schemas.microsoft.com/office/drawing/2014/main" id="{28380A49-1D53-477E-BE67-1BE1FBB3604D}"/>
                  </a:ext>
                </a:extLst>
              </p:cNvPr>
              <p:cNvSpPr/>
              <p:nvPr/>
            </p:nvSpPr>
            <p:spPr>
              <a:xfrm>
                <a:off x="3870422" y="2710598"/>
                <a:ext cx="43605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044;p74">
                <a:extLst>
                  <a:ext uri="{FF2B5EF4-FFF2-40B4-BE49-F238E27FC236}">
                    <a16:creationId xmlns:a16="http://schemas.microsoft.com/office/drawing/2014/main" id="{D595B954-9069-47CB-AD92-2FF82CEDEFD8}"/>
                  </a:ext>
                </a:extLst>
              </p:cNvPr>
              <p:cNvSpPr/>
              <p:nvPr/>
            </p:nvSpPr>
            <p:spPr>
              <a:xfrm>
                <a:off x="3871910" y="2726065"/>
                <a:ext cx="3390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045;p74">
                <a:extLst>
                  <a:ext uri="{FF2B5EF4-FFF2-40B4-BE49-F238E27FC236}">
                    <a16:creationId xmlns:a16="http://schemas.microsoft.com/office/drawing/2014/main" id="{AFCAC221-2126-47B2-AE50-426E61112710}"/>
                  </a:ext>
                </a:extLst>
              </p:cNvPr>
              <p:cNvSpPr/>
              <p:nvPr/>
            </p:nvSpPr>
            <p:spPr>
              <a:xfrm>
                <a:off x="3888104" y="2727737"/>
                <a:ext cx="57573" cy="42601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046;p74">
                <a:extLst>
                  <a:ext uri="{FF2B5EF4-FFF2-40B4-BE49-F238E27FC236}">
                    <a16:creationId xmlns:a16="http://schemas.microsoft.com/office/drawing/2014/main" id="{ED89BC1F-AFC0-4A9A-82A4-676A66228684}"/>
                  </a:ext>
                </a:extLst>
              </p:cNvPr>
              <p:cNvSpPr/>
              <p:nvPr/>
            </p:nvSpPr>
            <p:spPr>
              <a:xfrm>
                <a:off x="3848488" y="2796972"/>
                <a:ext cx="39628" cy="24519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047;p74">
                <a:extLst>
                  <a:ext uri="{FF2B5EF4-FFF2-40B4-BE49-F238E27FC236}">
                    <a16:creationId xmlns:a16="http://schemas.microsoft.com/office/drawing/2014/main" id="{F7DC39DE-DD70-46DF-B41C-6672536694A6}"/>
                  </a:ext>
                </a:extLst>
              </p:cNvPr>
              <p:cNvSpPr/>
              <p:nvPr/>
            </p:nvSpPr>
            <p:spPr>
              <a:xfrm>
                <a:off x="3851727" y="2789842"/>
                <a:ext cx="34151" cy="14284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048;p74">
                <a:extLst>
                  <a:ext uri="{FF2B5EF4-FFF2-40B4-BE49-F238E27FC236}">
                    <a16:creationId xmlns:a16="http://schemas.microsoft.com/office/drawing/2014/main" id="{9F263BE0-C640-4AD3-B2AA-B0B70AF6D882}"/>
                  </a:ext>
                </a:extLst>
              </p:cNvPr>
              <p:cNvSpPr/>
              <p:nvPr/>
            </p:nvSpPr>
            <p:spPr>
              <a:xfrm>
                <a:off x="3869672" y="2845760"/>
                <a:ext cx="12967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049;p74">
                <a:extLst>
                  <a:ext uri="{FF2B5EF4-FFF2-40B4-BE49-F238E27FC236}">
                    <a16:creationId xmlns:a16="http://schemas.microsoft.com/office/drawing/2014/main" id="{2B5BCEC2-9976-4311-BF2A-BE92780DA7DB}"/>
                  </a:ext>
                </a:extLst>
              </p:cNvPr>
              <p:cNvSpPr/>
              <p:nvPr/>
            </p:nvSpPr>
            <p:spPr>
              <a:xfrm>
                <a:off x="3863444" y="2836958"/>
                <a:ext cx="12467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050;p74">
                <a:extLst>
                  <a:ext uri="{FF2B5EF4-FFF2-40B4-BE49-F238E27FC236}">
                    <a16:creationId xmlns:a16="http://schemas.microsoft.com/office/drawing/2014/main" id="{015501FA-50DF-413B-B254-D0A8F2D32D7E}"/>
                  </a:ext>
                </a:extLst>
              </p:cNvPr>
              <p:cNvSpPr/>
              <p:nvPr/>
            </p:nvSpPr>
            <p:spPr>
              <a:xfrm>
                <a:off x="3844761" y="2824346"/>
                <a:ext cx="25923" cy="2166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051;p74">
                <a:extLst>
                  <a:ext uri="{FF2B5EF4-FFF2-40B4-BE49-F238E27FC236}">
                    <a16:creationId xmlns:a16="http://schemas.microsoft.com/office/drawing/2014/main" id="{FEAB5DED-CC6E-4566-B30B-23E57CB731DA}"/>
                  </a:ext>
                </a:extLst>
              </p:cNvPr>
              <p:cNvSpPr/>
              <p:nvPr/>
            </p:nvSpPr>
            <p:spPr>
              <a:xfrm>
                <a:off x="3830555" y="2811734"/>
                <a:ext cx="20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052;p74">
                <a:extLst>
                  <a:ext uri="{FF2B5EF4-FFF2-40B4-BE49-F238E27FC236}">
                    <a16:creationId xmlns:a16="http://schemas.microsoft.com/office/drawing/2014/main" id="{1BC932DB-8C2C-4589-9190-18FE3E40E150}"/>
                  </a:ext>
                </a:extLst>
              </p:cNvPr>
              <p:cNvSpPr/>
              <p:nvPr/>
            </p:nvSpPr>
            <p:spPr>
              <a:xfrm>
                <a:off x="3804645" y="2793401"/>
                <a:ext cx="475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053;p74">
                <a:extLst>
                  <a:ext uri="{FF2B5EF4-FFF2-40B4-BE49-F238E27FC236}">
                    <a16:creationId xmlns:a16="http://schemas.microsoft.com/office/drawing/2014/main" id="{CBE2E431-BE8D-4E74-878A-3285E6767314}"/>
                  </a:ext>
                </a:extLst>
              </p:cNvPr>
              <p:cNvSpPr/>
              <p:nvPr/>
            </p:nvSpPr>
            <p:spPr>
              <a:xfrm>
                <a:off x="3831556" y="2741054"/>
                <a:ext cx="63038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054;p74">
                <a:extLst>
                  <a:ext uri="{FF2B5EF4-FFF2-40B4-BE49-F238E27FC236}">
                    <a16:creationId xmlns:a16="http://schemas.microsoft.com/office/drawing/2014/main" id="{4C450E41-C183-4329-BDCC-73F4F8A2E81A}"/>
                  </a:ext>
                </a:extLst>
              </p:cNvPr>
              <p:cNvSpPr/>
              <p:nvPr/>
            </p:nvSpPr>
            <p:spPr>
              <a:xfrm>
                <a:off x="3819089" y="2776036"/>
                <a:ext cx="50345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055;p74">
                <a:extLst>
                  <a:ext uri="{FF2B5EF4-FFF2-40B4-BE49-F238E27FC236}">
                    <a16:creationId xmlns:a16="http://schemas.microsoft.com/office/drawing/2014/main" id="{2E18BFF9-7B8F-4716-B607-E6D43A293C15}"/>
                  </a:ext>
                </a:extLst>
              </p:cNvPr>
              <p:cNvSpPr/>
              <p:nvPr/>
            </p:nvSpPr>
            <p:spPr>
              <a:xfrm>
                <a:off x="3779972" y="2741293"/>
                <a:ext cx="57323" cy="65449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056;p74">
                <a:extLst>
                  <a:ext uri="{FF2B5EF4-FFF2-40B4-BE49-F238E27FC236}">
                    <a16:creationId xmlns:a16="http://schemas.microsoft.com/office/drawing/2014/main" id="{90E343D5-D2FF-408B-9C7E-0D0AF1D323C5}"/>
                  </a:ext>
                </a:extLst>
              </p:cNvPr>
              <p:cNvSpPr/>
              <p:nvPr/>
            </p:nvSpPr>
            <p:spPr>
              <a:xfrm>
                <a:off x="3764778" y="2755577"/>
                <a:ext cx="24672" cy="2142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057;p74">
                <a:extLst>
                  <a:ext uri="{FF2B5EF4-FFF2-40B4-BE49-F238E27FC236}">
                    <a16:creationId xmlns:a16="http://schemas.microsoft.com/office/drawing/2014/main" id="{DCD1E669-3BED-42AA-BAC0-9DE0AB3C0405}"/>
                  </a:ext>
                </a:extLst>
              </p:cNvPr>
              <p:cNvSpPr/>
              <p:nvPr/>
            </p:nvSpPr>
            <p:spPr>
              <a:xfrm>
                <a:off x="3762540" y="2773181"/>
                <a:ext cx="194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058;p74">
                <a:extLst>
                  <a:ext uri="{FF2B5EF4-FFF2-40B4-BE49-F238E27FC236}">
                    <a16:creationId xmlns:a16="http://schemas.microsoft.com/office/drawing/2014/main" id="{D17F57C7-7D94-445B-89E6-89180123E17D}"/>
                  </a:ext>
                </a:extLst>
              </p:cNvPr>
              <p:cNvSpPr/>
              <p:nvPr/>
            </p:nvSpPr>
            <p:spPr>
              <a:xfrm>
                <a:off x="3779484" y="2783894"/>
                <a:ext cx="4739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059;p74">
                <a:extLst>
                  <a:ext uri="{FF2B5EF4-FFF2-40B4-BE49-F238E27FC236}">
                    <a16:creationId xmlns:a16="http://schemas.microsoft.com/office/drawing/2014/main" id="{4DC73F47-FF91-4D1F-B61C-24368447261F}"/>
                  </a:ext>
                </a:extLst>
              </p:cNvPr>
              <p:cNvSpPr/>
              <p:nvPr/>
            </p:nvSpPr>
            <p:spPr>
              <a:xfrm>
                <a:off x="3681319" y="2737017"/>
                <a:ext cx="27661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" name="Google Shape;3060;p74">
                <a:extLst>
                  <a:ext uri="{FF2B5EF4-FFF2-40B4-BE49-F238E27FC236}">
                    <a16:creationId xmlns:a16="http://schemas.microsoft.com/office/drawing/2014/main" id="{5143D842-3B15-4095-96E1-B85F63B4A372}"/>
                  </a:ext>
                </a:extLst>
              </p:cNvPr>
              <p:cNvGrpSpPr/>
              <p:nvPr/>
            </p:nvGrpSpPr>
            <p:grpSpPr>
              <a:xfrm>
                <a:off x="3697513" y="2707266"/>
                <a:ext cx="59549" cy="79733"/>
                <a:chOff x="3586375" y="2281300"/>
                <a:chExt cx="125025" cy="175275"/>
              </a:xfrm>
            </p:grpSpPr>
            <p:sp>
              <p:nvSpPr>
                <p:cNvPr id="197" name="Google Shape;3061;p74">
                  <a:extLst>
                    <a:ext uri="{FF2B5EF4-FFF2-40B4-BE49-F238E27FC236}">
                      <a16:creationId xmlns:a16="http://schemas.microsoft.com/office/drawing/2014/main" id="{301032C7-9BF5-4C19-A1CA-25555D5887C5}"/>
                    </a:ext>
                  </a:extLst>
                </p:cNvPr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062;p74">
                  <a:extLst>
                    <a:ext uri="{FF2B5EF4-FFF2-40B4-BE49-F238E27FC236}">
                      <a16:creationId xmlns:a16="http://schemas.microsoft.com/office/drawing/2014/main" id="{9BDE5DD1-DB2B-4294-8F1A-50CDE946DEFB}"/>
                    </a:ext>
                  </a:extLst>
                </p:cNvPr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" name="Google Shape;3063;p74">
                <a:extLst>
                  <a:ext uri="{FF2B5EF4-FFF2-40B4-BE49-F238E27FC236}">
                    <a16:creationId xmlns:a16="http://schemas.microsoft.com/office/drawing/2014/main" id="{E30EA888-8166-40E1-9C7F-F1B08C5C29BC}"/>
                  </a:ext>
                </a:extLst>
              </p:cNvPr>
              <p:cNvSpPr/>
              <p:nvPr/>
            </p:nvSpPr>
            <p:spPr>
              <a:xfrm>
                <a:off x="4037841" y="3224817"/>
                <a:ext cx="52333" cy="93527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" name="Google Shape;3064;p74">
                <a:extLst>
                  <a:ext uri="{FF2B5EF4-FFF2-40B4-BE49-F238E27FC236}">
                    <a16:creationId xmlns:a16="http://schemas.microsoft.com/office/drawing/2014/main" id="{D0A179CD-A046-44D8-80D9-DB128A163B88}"/>
                  </a:ext>
                </a:extLst>
              </p:cNvPr>
              <p:cNvGrpSpPr/>
              <p:nvPr/>
            </p:nvGrpSpPr>
            <p:grpSpPr>
              <a:xfrm>
                <a:off x="4513224" y="3221724"/>
                <a:ext cx="274563" cy="280321"/>
                <a:chOff x="5298975" y="3412225"/>
                <a:chExt cx="576450" cy="616225"/>
              </a:xfrm>
            </p:grpSpPr>
            <p:sp>
              <p:nvSpPr>
                <p:cNvPr id="195" name="Google Shape;3065;p74">
                  <a:extLst>
                    <a:ext uri="{FF2B5EF4-FFF2-40B4-BE49-F238E27FC236}">
                      <a16:creationId xmlns:a16="http://schemas.microsoft.com/office/drawing/2014/main" id="{9C5D8D4E-A1AD-4DF9-8282-0F167E8428F2}"/>
                    </a:ext>
                  </a:extLst>
                </p:cNvPr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96" name="Google Shape;3066;p74">
                  <a:extLst>
                    <a:ext uri="{FF2B5EF4-FFF2-40B4-BE49-F238E27FC236}">
                      <a16:creationId xmlns:a16="http://schemas.microsoft.com/office/drawing/2014/main" id="{B139CBF0-882E-4ECB-890F-82EEEDAEA2B7}"/>
                    </a:ext>
                  </a:extLst>
                </p:cNvPr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3067;p74">
                <a:extLst>
                  <a:ext uri="{FF2B5EF4-FFF2-40B4-BE49-F238E27FC236}">
                    <a16:creationId xmlns:a16="http://schemas.microsoft.com/office/drawing/2014/main" id="{DACDFAC1-C838-4621-A74C-B1E1E907B1A0}"/>
                  </a:ext>
                </a:extLst>
              </p:cNvPr>
              <p:cNvGrpSpPr/>
              <p:nvPr/>
            </p:nvGrpSpPr>
            <p:grpSpPr>
              <a:xfrm>
                <a:off x="4824403" y="3421846"/>
                <a:ext cx="110132" cy="130647"/>
                <a:chOff x="5952300" y="3852150"/>
                <a:chExt cx="231225" cy="287200"/>
              </a:xfrm>
            </p:grpSpPr>
            <p:sp>
              <p:nvSpPr>
                <p:cNvPr id="193" name="Google Shape;3068;p74">
                  <a:extLst>
                    <a:ext uri="{FF2B5EF4-FFF2-40B4-BE49-F238E27FC236}">
                      <a16:creationId xmlns:a16="http://schemas.microsoft.com/office/drawing/2014/main" id="{DFB5785D-CB07-4918-B624-9765AD346A3A}"/>
                    </a:ext>
                  </a:extLst>
                </p:cNvPr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069;p74">
                  <a:extLst>
                    <a:ext uri="{FF2B5EF4-FFF2-40B4-BE49-F238E27FC236}">
                      <a16:creationId xmlns:a16="http://schemas.microsoft.com/office/drawing/2014/main" id="{F978094E-B01F-47FC-9B28-67E2B1F6BDA1}"/>
                    </a:ext>
                  </a:extLst>
                </p:cNvPr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" name="Google Shape;3070;p74">
                <a:extLst>
                  <a:ext uri="{FF2B5EF4-FFF2-40B4-BE49-F238E27FC236}">
                    <a16:creationId xmlns:a16="http://schemas.microsoft.com/office/drawing/2014/main" id="{C434A230-0BFD-4766-AFD7-499AF86CB4E1}"/>
                  </a:ext>
                </a:extLst>
              </p:cNvPr>
              <p:cNvSpPr/>
              <p:nvPr/>
            </p:nvSpPr>
            <p:spPr>
              <a:xfrm>
                <a:off x="3608564" y="2619698"/>
                <a:ext cx="60550" cy="35232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071;p74">
                <a:extLst>
                  <a:ext uri="{FF2B5EF4-FFF2-40B4-BE49-F238E27FC236}">
                    <a16:creationId xmlns:a16="http://schemas.microsoft.com/office/drawing/2014/main" id="{89E45C90-7689-4FA5-B963-B9374719FCB1}"/>
                  </a:ext>
                </a:extLst>
              </p:cNvPr>
              <p:cNvSpPr/>
              <p:nvPr/>
            </p:nvSpPr>
            <p:spPr>
              <a:xfrm>
                <a:off x="4188328" y="2704412"/>
                <a:ext cx="421823" cy="300791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72;p74">
                <a:extLst>
                  <a:ext uri="{FF2B5EF4-FFF2-40B4-BE49-F238E27FC236}">
                    <a16:creationId xmlns:a16="http://schemas.microsoft.com/office/drawing/2014/main" id="{7C21585A-A8E2-46E4-8021-29A3623D209D}"/>
                  </a:ext>
                </a:extLst>
              </p:cNvPr>
              <p:cNvSpPr/>
              <p:nvPr/>
            </p:nvSpPr>
            <p:spPr>
              <a:xfrm>
                <a:off x="4442708" y="2990191"/>
                <a:ext cx="762" cy="967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073;p74">
                <a:extLst>
                  <a:ext uri="{FF2B5EF4-FFF2-40B4-BE49-F238E27FC236}">
                    <a16:creationId xmlns:a16="http://schemas.microsoft.com/office/drawing/2014/main" id="{8869609C-2997-465D-98B0-1BD4C99943B0}"/>
                  </a:ext>
                </a:extLst>
              </p:cNvPr>
              <p:cNvSpPr/>
              <p:nvPr/>
            </p:nvSpPr>
            <p:spPr>
              <a:xfrm>
                <a:off x="4434742" y="2997094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74;p74">
                <a:extLst>
                  <a:ext uri="{FF2B5EF4-FFF2-40B4-BE49-F238E27FC236}">
                    <a16:creationId xmlns:a16="http://schemas.microsoft.com/office/drawing/2014/main" id="{495B98DD-34C8-453B-834A-D0DDEB7AF648}"/>
                  </a:ext>
                </a:extLst>
              </p:cNvPr>
              <p:cNvSpPr/>
              <p:nvPr/>
            </p:nvSpPr>
            <p:spPr>
              <a:xfrm>
                <a:off x="4184339" y="2879787"/>
                <a:ext cx="2512" cy="72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075;p74">
                <a:extLst>
                  <a:ext uri="{FF2B5EF4-FFF2-40B4-BE49-F238E27FC236}">
                    <a16:creationId xmlns:a16="http://schemas.microsoft.com/office/drawing/2014/main" id="{DC8382DE-6CCD-48F9-8AD1-4D15EA9D73B5}"/>
                  </a:ext>
                </a:extLst>
              </p:cNvPr>
              <p:cNvSpPr/>
              <p:nvPr/>
            </p:nvSpPr>
            <p:spPr>
              <a:xfrm>
                <a:off x="4038591" y="2720356"/>
                <a:ext cx="260870" cy="130886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76;p74">
                <a:extLst>
                  <a:ext uri="{FF2B5EF4-FFF2-40B4-BE49-F238E27FC236}">
                    <a16:creationId xmlns:a16="http://schemas.microsoft.com/office/drawing/2014/main" id="{511CD039-5073-466B-A1B7-ADDD1F823F77}"/>
                  </a:ext>
                </a:extLst>
              </p:cNvPr>
              <p:cNvSpPr/>
              <p:nvPr/>
            </p:nvSpPr>
            <p:spPr>
              <a:xfrm>
                <a:off x="4105619" y="2816249"/>
                <a:ext cx="110383" cy="65688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077;p74">
                <a:extLst>
                  <a:ext uri="{FF2B5EF4-FFF2-40B4-BE49-F238E27FC236}">
                    <a16:creationId xmlns:a16="http://schemas.microsoft.com/office/drawing/2014/main" id="{542A2A7B-CA5B-4937-9477-E3F2528BD640}"/>
                  </a:ext>
                </a:extLst>
              </p:cNvPr>
              <p:cNvSpPr/>
              <p:nvPr/>
            </p:nvSpPr>
            <p:spPr>
              <a:xfrm>
                <a:off x="4085936" y="2839096"/>
                <a:ext cx="98666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3078;p74">
                <a:extLst>
                  <a:ext uri="{FF2B5EF4-FFF2-40B4-BE49-F238E27FC236}">
                    <a16:creationId xmlns:a16="http://schemas.microsoft.com/office/drawing/2014/main" id="{D5F8D6DE-3095-42A9-BD3D-FF008C72FFE0}"/>
                  </a:ext>
                </a:extLst>
              </p:cNvPr>
              <p:cNvGrpSpPr/>
              <p:nvPr/>
            </p:nvGrpSpPr>
            <p:grpSpPr>
              <a:xfrm>
                <a:off x="4295710" y="3079670"/>
                <a:ext cx="14968" cy="27135"/>
                <a:chOff x="4842300" y="3099950"/>
                <a:chExt cx="31425" cy="59650"/>
              </a:xfrm>
            </p:grpSpPr>
            <p:sp>
              <p:nvSpPr>
                <p:cNvPr id="189" name="Google Shape;3079;p74">
                  <a:extLst>
                    <a:ext uri="{FF2B5EF4-FFF2-40B4-BE49-F238E27FC236}">
                      <a16:creationId xmlns:a16="http://schemas.microsoft.com/office/drawing/2014/main" id="{B154FC75-6CFD-4650-9D54-15E7877B7D38}"/>
                    </a:ext>
                  </a:extLst>
                </p:cNvPr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3080;p74">
                  <a:extLst>
                    <a:ext uri="{FF2B5EF4-FFF2-40B4-BE49-F238E27FC236}">
                      <a16:creationId xmlns:a16="http://schemas.microsoft.com/office/drawing/2014/main" id="{B4F3DBE0-3F41-49E6-8B67-9EF24B8E27CA}"/>
                    </a:ext>
                  </a:extLst>
                </p:cNvPr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3081;p74">
                  <a:extLst>
                    <a:ext uri="{FF2B5EF4-FFF2-40B4-BE49-F238E27FC236}">
                      <a16:creationId xmlns:a16="http://schemas.microsoft.com/office/drawing/2014/main" id="{2A5D6533-3471-429D-8583-B41EE74A7D5E}"/>
                    </a:ext>
                  </a:extLst>
                </p:cNvPr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082;p74">
                  <a:extLst>
                    <a:ext uri="{FF2B5EF4-FFF2-40B4-BE49-F238E27FC236}">
                      <a16:creationId xmlns:a16="http://schemas.microsoft.com/office/drawing/2014/main" id="{48771932-150E-4E91-9FF4-8CCA135BC016}"/>
                    </a:ext>
                  </a:extLst>
                </p:cNvPr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" name="Google Shape;3083;p74">
                <a:extLst>
                  <a:ext uri="{FF2B5EF4-FFF2-40B4-BE49-F238E27FC236}">
                    <a16:creationId xmlns:a16="http://schemas.microsoft.com/office/drawing/2014/main" id="{E11CF294-88B8-451C-8536-70356D1F6956}"/>
                  </a:ext>
                </a:extLst>
              </p:cNvPr>
              <p:cNvSpPr/>
              <p:nvPr/>
            </p:nvSpPr>
            <p:spPr>
              <a:xfrm>
                <a:off x="4210500" y="2911903"/>
                <a:ext cx="193104" cy="18015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084;p74">
                <a:extLst>
                  <a:ext uri="{FF2B5EF4-FFF2-40B4-BE49-F238E27FC236}">
                    <a16:creationId xmlns:a16="http://schemas.microsoft.com/office/drawing/2014/main" id="{04A8201F-58DC-4EE2-B2F3-48ABFE695486}"/>
                  </a:ext>
                </a:extLst>
              </p:cNvPr>
              <p:cNvSpPr/>
              <p:nvPr/>
            </p:nvSpPr>
            <p:spPr>
              <a:xfrm>
                <a:off x="4286244" y="2933329"/>
                <a:ext cx="56823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085;p74">
                <a:extLst>
                  <a:ext uri="{FF2B5EF4-FFF2-40B4-BE49-F238E27FC236}">
                    <a16:creationId xmlns:a16="http://schemas.microsoft.com/office/drawing/2014/main" id="{B6020618-BC4B-4B91-BBFF-A77C0163D3AB}"/>
                  </a:ext>
                </a:extLst>
              </p:cNvPr>
              <p:cNvSpPr/>
              <p:nvPr/>
            </p:nvSpPr>
            <p:spPr>
              <a:xfrm>
                <a:off x="4155440" y="2884541"/>
                <a:ext cx="95439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086;p74">
                <a:extLst>
                  <a:ext uri="{FF2B5EF4-FFF2-40B4-BE49-F238E27FC236}">
                    <a16:creationId xmlns:a16="http://schemas.microsoft.com/office/drawing/2014/main" id="{3A074E01-99F3-4C61-A140-7AC703687463}"/>
                  </a:ext>
                </a:extLst>
              </p:cNvPr>
              <p:cNvSpPr/>
              <p:nvPr/>
            </p:nvSpPr>
            <p:spPr>
              <a:xfrm>
                <a:off x="4148462" y="2870746"/>
                <a:ext cx="91200" cy="72579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087;p74">
                <a:extLst>
                  <a:ext uri="{FF2B5EF4-FFF2-40B4-BE49-F238E27FC236}">
                    <a16:creationId xmlns:a16="http://schemas.microsoft.com/office/drawing/2014/main" id="{5D51B752-33CA-40C7-ABC6-DFA7ACA396AD}"/>
                  </a:ext>
                </a:extLst>
              </p:cNvPr>
              <p:cNvSpPr/>
              <p:nvPr/>
            </p:nvSpPr>
            <p:spPr>
              <a:xfrm>
                <a:off x="3884115" y="2761763"/>
                <a:ext cx="113133" cy="67348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088;p74">
                <a:extLst>
                  <a:ext uri="{FF2B5EF4-FFF2-40B4-BE49-F238E27FC236}">
                    <a16:creationId xmlns:a16="http://schemas.microsoft.com/office/drawing/2014/main" id="{79108193-9493-4FC3-AF6F-145F88DFE6B7}"/>
                  </a:ext>
                </a:extLst>
              </p:cNvPr>
              <p:cNvSpPr/>
              <p:nvPr/>
            </p:nvSpPr>
            <p:spPr>
              <a:xfrm>
                <a:off x="3912027" y="2795073"/>
                <a:ext cx="23684" cy="252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089;p74">
                <a:extLst>
                  <a:ext uri="{FF2B5EF4-FFF2-40B4-BE49-F238E27FC236}">
                    <a16:creationId xmlns:a16="http://schemas.microsoft.com/office/drawing/2014/main" id="{8036A1C6-453C-4ED5-9357-8E6435690AEA}"/>
                  </a:ext>
                </a:extLst>
              </p:cNvPr>
              <p:cNvSpPr/>
              <p:nvPr/>
            </p:nvSpPr>
            <p:spPr>
              <a:xfrm>
                <a:off x="3874161" y="2799361"/>
                <a:ext cx="60800" cy="37131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090;p74">
                <a:extLst>
                  <a:ext uri="{FF2B5EF4-FFF2-40B4-BE49-F238E27FC236}">
                    <a16:creationId xmlns:a16="http://schemas.microsoft.com/office/drawing/2014/main" id="{B8B37041-B77D-4E1B-9FCB-D8203C12A25C}"/>
                  </a:ext>
                </a:extLst>
              </p:cNvPr>
              <p:cNvSpPr/>
              <p:nvPr/>
            </p:nvSpPr>
            <p:spPr>
              <a:xfrm>
                <a:off x="3889355" y="2831954"/>
                <a:ext cx="39878" cy="24041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3091;p74">
                <a:extLst>
                  <a:ext uri="{FF2B5EF4-FFF2-40B4-BE49-F238E27FC236}">
                    <a16:creationId xmlns:a16="http://schemas.microsoft.com/office/drawing/2014/main" id="{EA5B1D2F-F60C-4983-8B4B-F92DCCB8F6FB}"/>
                  </a:ext>
                </a:extLst>
              </p:cNvPr>
              <p:cNvGrpSpPr/>
              <p:nvPr/>
            </p:nvGrpSpPr>
            <p:grpSpPr>
              <a:xfrm>
                <a:off x="3831056" y="2816010"/>
                <a:ext cx="37378" cy="27612"/>
                <a:chOff x="3866750" y="2520350"/>
                <a:chExt cx="78475" cy="60700"/>
              </a:xfrm>
            </p:grpSpPr>
            <p:sp>
              <p:nvSpPr>
                <p:cNvPr id="185" name="Google Shape;3092;p74">
                  <a:extLst>
                    <a:ext uri="{FF2B5EF4-FFF2-40B4-BE49-F238E27FC236}">
                      <a16:creationId xmlns:a16="http://schemas.microsoft.com/office/drawing/2014/main" id="{C51C419D-B406-4240-91AE-7EB775C5B44C}"/>
                    </a:ext>
                  </a:extLst>
                </p:cNvPr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3093;p74">
                  <a:extLst>
                    <a:ext uri="{FF2B5EF4-FFF2-40B4-BE49-F238E27FC236}">
                      <a16:creationId xmlns:a16="http://schemas.microsoft.com/office/drawing/2014/main" id="{D55826F4-7FB1-405D-81C5-69AD26239A3A}"/>
                    </a:ext>
                  </a:extLst>
                </p:cNvPr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3094;p74">
                  <a:extLst>
                    <a:ext uri="{FF2B5EF4-FFF2-40B4-BE49-F238E27FC236}">
                      <a16:creationId xmlns:a16="http://schemas.microsoft.com/office/drawing/2014/main" id="{20F9A719-A8B7-40B6-A40D-9697E9D5FAE7}"/>
                    </a:ext>
                  </a:extLst>
                </p:cNvPr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3095;p74">
                  <a:extLst>
                    <a:ext uri="{FF2B5EF4-FFF2-40B4-BE49-F238E27FC236}">
                      <a16:creationId xmlns:a16="http://schemas.microsoft.com/office/drawing/2014/main" id="{6AECB039-B1D7-45F6-B9E2-FF4DA55E8113}"/>
                    </a:ext>
                  </a:extLst>
                </p:cNvPr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" name="Google Shape;3096;p74">
                <a:extLst>
                  <a:ext uri="{FF2B5EF4-FFF2-40B4-BE49-F238E27FC236}">
                    <a16:creationId xmlns:a16="http://schemas.microsoft.com/office/drawing/2014/main" id="{2567E538-4545-4FEA-921F-C4FB35BD0D75}"/>
                  </a:ext>
                </a:extLst>
              </p:cNvPr>
              <p:cNvSpPr/>
              <p:nvPr/>
            </p:nvSpPr>
            <p:spPr>
              <a:xfrm>
                <a:off x="3799155" y="2842190"/>
                <a:ext cx="699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097;p74">
                <a:extLst>
                  <a:ext uri="{FF2B5EF4-FFF2-40B4-BE49-F238E27FC236}">
                    <a16:creationId xmlns:a16="http://schemas.microsoft.com/office/drawing/2014/main" id="{AF548C9F-9F75-46FE-9E37-4F9EB52EA9B3}"/>
                  </a:ext>
                </a:extLst>
              </p:cNvPr>
              <p:cNvSpPr/>
              <p:nvPr/>
            </p:nvSpPr>
            <p:spPr>
              <a:xfrm>
                <a:off x="3688535" y="2836242"/>
                <a:ext cx="76506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098;p74">
                <a:extLst>
                  <a:ext uri="{FF2B5EF4-FFF2-40B4-BE49-F238E27FC236}">
                    <a16:creationId xmlns:a16="http://schemas.microsoft.com/office/drawing/2014/main" id="{9B6BC0C7-0B1B-4791-87DE-F3998BC6ECFC}"/>
                  </a:ext>
                </a:extLst>
              </p:cNvPr>
              <p:cNvSpPr/>
              <p:nvPr/>
            </p:nvSpPr>
            <p:spPr>
              <a:xfrm>
                <a:off x="4036603" y="2865264"/>
                <a:ext cx="11967" cy="9064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099;p74">
                <a:extLst>
                  <a:ext uri="{FF2B5EF4-FFF2-40B4-BE49-F238E27FC236}">
                    <a16:creationId xmlns:a16="http://schemas.microsoft.com/office/drawing/2014/main" id="{47763016-B502-4DEA-82E6-E675991C4560}"/>
                  </a:ext>
                </a:extLst>
              </p:cNvPr>
              <p:cNvSpPr/>
              <p:nvPr/>
            </p:nvSpPr>
            <p:spPr>
              <a:xfrm>
                <a:off x="4033614" y="2866458"/>
                <a:ext cx="140532" cy="108039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100;p74">
                <a:extLst>
                  <a:ext uri="{FF2B5EF4-FFF2-40B4-BE49-F238E27FC236}">
                    <a16:creationId xmlns:a16="http://schemas.microsoft.com/office/drawing/2014/main" id="{29B964C0-54DF-4608-8DB1-425303B2AB4F}"/>
                  </a:ext>
                </a:extLst>
              </p:cNvPr>
              <p:cNvSpPr/>
              <p:nvPr/>
            </p:nvSpPr>
            <p:spPr>
              <a:xfrm>
                <a:off x="4026636" y="2853369"/>
                <a:ext cx="24672" cy="20004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101;p74">
                <a:extLst>
                  <a:ext uri="{FF2B5EF4-FFF2-40B4-BE49-F238E27FC236}">
                    <a16:creationId xmlns:a16="http://schemas.microsoft.com/office/drawing/2014/main" id="{B388D1DC-E97F-405D-94EC-6364FC14B43E}"/>
                  </a:ext>
                </a:extLst>
              </p:cNvPr>
              <p:cNvSpPr/>
              <p:nvPr/>
            </p:nvSpPr>
            <p:spPr>
              <a:xfrm>
                <a:off x="3915766" y="2848615"/>
                <a:ext cx="124088" cy="48788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102;p74">
                <a:extLst>
                  <a:ext uri="{FF2B5EF4-FFF2-40B4-BE49-F238E27FC236}">
                    <a16:creationId xmlns:a16="http://schemas.microsoft.com/office/drawing/2014/main" id="{0D56487A-64E7-497E-A718-6A2EDEDC2F89}"/>
                  </a:ext>
                </a:extLst>
              </p:cNvPr>
              <p:cNvSpPr/>
              <p:nvPr/>
            </p:nvSpPr>
            <p:spPr>
              <a:xfrm>
                <a:off x="3914265" y="2848854"/>
                <a:ext cx="189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103;p74">
                <a:extLst>
                  <a:ext uri="{FF2B5EF4-FFF2-40B4-BE49-F238E27FC236}">
                    <a16:creationId xmlns:a16="http://schemas.microsoft.com/office/drawing/2014/main" id="{FB7142C0-9C09-4A51-B0D0-94D716917917}"/>
                  </a:ext>
                </a:extLst>
              </p:cNvPr>
              <p:cNvSpPr/>
              <p:nvPr/>
            </p:nvSpPr>
            <p:spPr>
              <a:xfrm>
                <a:off x="4004703" y="2885735"/>
                <a:ext cx="66539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104;p74">
                <a:extLst>
                  <a:ext uri="{FF2B5EF4-FFF2-40B4-BE49-F238E27FC236}">
                    <a16:creationId xmlns:a16="http://schemas.microsoft.com/office/drawing/2014/main" id="{0C2C23AA-EA3B-4351-8E61-A8AB37342BB5}"/>
                  </a:ext>
                </a:extLst>
              </p:cNvPr>
              <p:cNvSpPr/>
              <p:nvPr/>
            </p:nvSpPr>
            <p:spPr>
              <a:xfrm>
                <a:off x="4059025" y="2939277"/>
                <a:ext cx="11967" cy="1166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105;p74">
                <a:extLst>
                  <a:ext uri="{FF2B5EF4-FFF2-40B4-BE49-F238E27FC236}">
                    <a16:creationId xmlns:a16="http://schemas.microsoft.com/office/drawing/2014/main" id="{A51655F6-82F4-4352-A693-D41C724E3BAD}"/>
                  </a:ext>
                </a:extLst>
              </p:cNvPr>
              <p:cNvSpPr/>
              <p:nvPr/>
            </p:nvSpPr>
            <p:spPr>
              <a:xfrm>
                <a:off x="3959359" y="2899768"/>
                <a:ext cx="15468" cy="834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106;p74">
                <a:extLst>
                  <a:ext uri="{FF2B5EF4-FFF2-40B4-BE49-F238E27FC236}">
                    <a16:creationId xmlns:a16="http://schemas.microsoft.com/office/drawing/2014/main" id="{D129616A-D7F5-47BA-9967-5FDD12E1E133}"/>
                  </a:ext>
                </a:extLst>
              </p:cNvPr>
              <p:cNvSpPr/>
              <p:nvPr/>
            </p:nvSpPr>
            <p:spPr>
              <a:xfrm>
                <a:off x="3982281" y="2887395"/>
                <a:ext cx="4286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107;p74">
                <a:extLst>
                  <a:ext uri="{FF2B5EF4-FFF2-40B4-BE49-F238E27FC236}">
                    <a16:creationId xmlns:a16="http://schemas.microsoft.com/office/drawing/2014/main" id="{11A474AE-B57A-40ED-BCD3-2A40A2D42FE9}"/>
                  </a:ext>
                </a:extLst>
              </p:cNvPr>
              <p:cNvSpPr/>
              <p:nvPr/>
            </p:nvSpPr>
            <p:spPr>
              <a:xfrm>
                <a:off x="3973565" y="2916668"/>
                <a:ext cx="10479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108;p74">
                <a:extLst>
                  <a:ext uri="{FF2B5EF4-FFF2-40B4-BE49-F238E27FC236}">
                    <a16:creationId xmlns:a16="http://schemas.microsoft.com/office/drawing/2014/main" id="{CB5551FA-BB77-4A56-A324-F50273A13B28}"/>
                  </a:ext>
                </a:extLst>
              </p:cNvPr>
              <p:cNvSpPr/>
              <p:nvPr/>
            </p:nvSpPr>
            <p:spPr>
              <a:xfrm>
                <a:off x="3982781" y="2916668"/>
                <a:ext cx="2751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109;p74">
                <a:extLst>
                  <a:ext uri="{FF2B5EF4-FFF2-40B4-BE49-F238E27FC236}">
                    <a16:creationId xmlns:a16="http://schemas.microsoft.com/office/drawing/2014/main" id="{2A3BBEE3-9ACE-46CB-A897-C17D48364989}"/>
                  </a:ext>
                </a:extLst>
              </p:cNvPr>
              <p:cNvSpPr/>
              <p:nvPr/>
            </p:nvSpPr>
            <p:spPr>
              <a:xfrm>
                <a:off x="3979792" y="2923093"/>
                <a:ext cx="3751" cy="833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110;p74">
                <a:extLst>
                  <a:ext uri="{FF2B5EF4-FFF2-40B4-BE49-F238E27FC236}">
                    <a16:creationId xmlns:a16="http://schemas.microsoft.com/office/drawing/2014/main" id="{E6EC66E0-30C1-4EBA-A741-C6E3786C08E4}"/>
                  </a:ext>
                </a:extLst>
              </p:cNvPr>
              <p:cNvSpPr/>
              <p:nvPr/>
            </p:nvSpPr>
            <p:spPr>
              <a:xfrm>
                <a:off x="3979792" y="2907627"/>
                <a:ext cx="8978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111;p74">
                <a:extLst>
                  <a:ext uri="{FF2B5EF4-FFF2-40B4-BE49-F238E27FC236}">
                    <a16:creationId xmlns:a16="http://schemas.microsoft.com/office/drawing/2014/main" id="{F2029DA4-F4BE-45B2-8213-DAC5EEB5679D}"/>
                  </a:ext>
                </a:extLst>
              </p:cNvPr>
              <p:cNvSpPr/>
              <p:nvPr/>
            </p:nvSpPr>
            <p:spPr>
              <a:xfrm>
                <a:off x="3980292" y="2915952"/>
                <a:ext cx="27661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112;p74">
                <a:extLst>
                  <a:ext uri="{FF2B5EF4-FFF2-40B4-BE49-F238E27FC236}">
                    <a16:creationId xmlns:a16="http://schemas.microsoft.com/office/drawing/2014/main" id="{5EBAF8A4-D6D8-4A12-9975-995720201114}"/>
                  </a:ext>
                </a:extLst>
              </p:cNvPr>
              <p:cNvSpPr/>
              <p:nvPr/>
            </p:nvSpPr>
            <p:spPr>
              <a:xfrm>
                <a:off x="3979792" y="2924515"/>
                <a:ext cx="142521" cy="114714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22" name="Google Shape;3113;p74">
                <a:extLst>
                  <a:ext uri="{FF2B5EF4-FFF2-40B4-BE49-F238E27FC236}">
                    <a16:creationId xmlns:a16="http://schemas.microsoft.com/office/drawing/2014/main" id="{A1316368-70A4-4072-8DEA-E7975FDFA5E7}"/>
                  </a:ext>
                </a:extLst>
              </p:cNvPr>
              <p:cNvSpPr/>
              <p:nvPr/>
            </p:nvSpPr>
            <p:spPr>
              <a:xfrm>
                <a:off x="4089663" y="2967116"/>
                <a:ext cx="5251" cy="1095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114;p74">
                <a:extLst>
                  <a:ext uri="{FF2B5EF4-FFF2-40B4-BE49-F238E27FC236}">
                    <a16:creationId xmlns:a16="http://schemas.microsoft.com/office/drawing/2014/main" id="{790D7E3A-4748-4262-BF31-7ED7F1A65AA8}"/>
                  </a:ext>
                </a:extLst>
              </p:cNvPr>
              <p:cNvSpPr/>
              <p:nvPr/>
            </p:nvSpPr>
            <p:spPr>
              <a:xfrm>
                <a:off x="4095152" y="2967833"/>
                <a:ext cx="32900" cy="24758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115;p74">
                <a:extLst>
                  <a:ext uri="{FF2B5EF4-FFF2-40B4-BE49-F238E27FC236}">
                    <a16:creationId xmlns:a16="http://schemas.microsoft.com/office/drawing/2014/main" id="{A0A16E89-07BA-4EB3-8349-ED26C3EB7571}"/>
                  </a:ext>
                </a:extLst>
              </p:cNvPr>
              <p:cNvSpPr/>
              <p:nvPr/>
            </p:nvSpPr>
            <p:spPr>
              <a:xfrm>
                <a:off x="4101380" y="2973303"/>
                <a:ext cx="51583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116;p74">
                <a:extLst>
                  <a:ext uri="{FF2B5EF4-FFF2-40B4-BE49-F238E27FC236}">
                    <a16:creationId xmlns:a16="http://schemas.microsoft.com/office/drawing/2014/main" id="{EA98A54D-F930-4911-8678-B2FEB4413A6B}"/>
                  </a:ext>
                </a:extLst>
              </p:cNvPr>
              <p:cNvSpPr/>
              <p:nvPr/>
            </p:nvSpPr>
            <p:spPr>
              <a:xfrm>
                <a:off x="4124802" y="2964728"/>
                <a:ext cx="275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117;p74">
                <a:extLst>
                  <a:ext uri="{FF2B5EF4-FFF2-40B4-BE49-F238E27FC236}">
                    <a16:creationId xmlns:a16="http://schemas.microsoft.com/office/drawing/2014/main" id="{E37E7E2B-5D23-496A-948C-08CAE3D51C89}"/>
                  </a:ext>
                </a:extLst>
              </p:cNvPr>
              <p:cNvSpPr/>
              <p:nvPr/>
            </p:nvSpPr>
            <p:spPr>
              <a:xfrm>
                <a:off x="4037591" y="3015893"/>
                <a:ext cx="73267" cy="45456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118;p74">
                <a:extLst>
                  <a:ext uri="{FF2B5EF4-FFF2-40B4-BE49-F238E27FC236}">
                    <a16:creationId xmlns:a16="http://schemas.microsoft.com/office/drawing/2014/main" id="{941D31F7-91D3-4446-82BE-CB282ED765EB}"/>
                  </a:ext>
                </a:extLst>
              </p:cNvPr>
              <p:cNvSpPr/>
              <p:nvPr/>
            </p:nvSpPr>
            <p:spPr>
              <a:xfrm>
                <a:off x="3911526" y="2929280"/>
                <a:ext cx="85972" cy="6902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119;p74">
                <a:extLst>
                  <a:ext uri="{FF2B5EF4-FFF2-40B4-BE49-F238E27FC236}">
                    <a16:creationId xmlns:a16="http://schemas.microsoft.com/office/drawing/2014/main" id="{19A2E2E7-4F26-4B04-A9B0-C4BA372D8F86}"/>
                  </a:ext>
                </a:extLst>
              </p:cNvPr>
              <p:cNvSpPr/>
              <p:nvPr/>
            </p:nvSpPr>
            <p:spPr>
              <a:xfrm>
                <a:off x="3896332" y="2997572"/>
                <a:ext cx="113621" cy="124461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120;p74">
                <a:extLst>
                  <a:ext uri="{FF2B5EF4-FFF2-40B4-BE49-F238E27FC236}">
                    <a16:creationId xmlns:a16="http://schemas.microsoft.com/office/drawing/2014/main" id="{A10672D8-1108-4FCE-A467-ADCFB4F9450A}"/>
                  </a:ext>
                </a:extLst>
              </p:cNvPr>
              <p:cNvSpPr/>
              <p:nvPr/>
            </p:nvSpPr>
            <p:spPr>
              <a:xfrm>
                <a:off x="3973815" y="3045871"/>
                <a:ext cx="104655" cy="75923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121;p74">
                <a:extLst>
                  <a:ext uri="{FF2B5EF4-FFF2-40B4-BE49-F238E27FC236}">
                    <a16:creationId xmlns:a16="http://schemas.microsoft.com/office/drawing/2014/main" id="{51E01E2C-8F84-4DB4-AC78-996C2989673E}"/>
                  </a:ext>
                </a:extLst>
              </p:cNvPr>
              <p:cNvSpPr/>
              <p:nvPr/>
            </p:nvSpPr>
            <p:spPr>
              <a:xfrm>
                <a:off x="3996236" y="3024695"/>
                <a:ext cx="46106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122;p74">
                <a:extLst>
                  <a:ext uri="{FF2B5EF4-FFF2-40B4-BE49-F238E27FC236}">
                    <a16:creationId xmlns:a16="http://schemas.microsoft.com/office/drawing/2014/main" id="{F2B9034E-1EDD-422F-98FF-298A93327732}"/>
                  </a:ext>
                </a:extLst>
              </p:cNvPr>
              <p:cNvSpPr/>
              <p:nvPr/>
            </p:nvSpPr>
            <p:spPr>
              <a:xfrm>
                <a:off x="4033614" y="3061110"/>
                <a:ext cx="10467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123;p74">
                <a:extLst>
                  <a:ext uri="{FF2B5EF4-FFF2-40B4-BE49-F238E27FC236}">
                    <a16:creationId xmlns:a16="http://schemas.microsoft.com/office/drawing/2014/main" id="{D1A38C36-DCC4-454B-8F2B-9B26295FFC0B}"/>
                  </a:ext>
                </a:extLst>
              </p:cNvPr>
              <p:cNvSpPr/>
              <p:nvPr/>
            </p:nvSpPr>
            <p:spPr>
              <a:xfrm>
                <a:off x="4029125" y="3065864"/>
                <a:ext cx="70516" cy="8924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124;p74">
                <a:extLst>
                  <a:ext uri="{FF2B5EF4-FFF2-40B4-BE49-F238E27FC236}">
                    <a16:creationId xmlns:a16="http://schemas.microsoft.com/office/drawing/2014/main" id="{F1C16E73-5116-4C59-AB14-DBC25932E26A}"/>
                  </a:ext>
                </a:extLst>
              </p:cNvPr>
              <p:cNvSpPr/>
              <p:nvPr/>
            </p:nvSpPr>
            <p:spPr>
              <a:xfrm>
                <a:off x="3978054" y="3108693"/>
                <a:ext cx="57811" cy="66882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34" name="Google Shape;3125;p74">
                <a:extLst>
                  <a:ext uri="{FF2B5EF4-FFF2-40B4-BE49-F238E27FC236}">
                    <a16:creationId xmlns:a16="http://schemas.microsoft.com/office/drawing/2014/main" id="{C057B9E7-4043-4C81-93D6-BCE573B3E903}"/>
                  </a:ext>
                </a:extLst>
              </p:cNvPr>
              <p:cNvSpPr/>
              <p:nvPr/>
            </p:nvSpPr>
            <p:spPr>
              <a:xfrm>
                <a:off x="3963598" y="3151999"/>
                <a:ext cx="5239" cy="1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126;p74">
                <a:extLst>
                  <a:ext uri="{FF2B5EF4-FFF2-40B4-BE49-F238E27FC236}">
                    <a16:creationId xmlns:a16="http://schemas.microsoft.com/office/drawing/2014/main" id="{41B5F663-D63A-4F6A-AE51-F08BE7FCC78C}"/>
                  </a:ext>
                </a:extLst>
              </p:cNvPr>
              <p:cNvSpPr/>
              <p:nvPr/>
            </p:nvSpPr>
            <p:spPr>
              <a:xfrm>
                <a:off x="3949392" y="3117029"/>
                <a:ext cx="39878" cy="37609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127;p74">
                <a:extLst>
                  <a:ext uri="{FF2B5EF4-FFF2-40B4-BE49-F238E27FC236}">
                    <a16:creationId xmlns:a16="http://schemas.microsoft.com/office/drawing/2014/main" id="{8372348C-40F8-451A-83FA-B7D04E41F15E}"/>
                  </a:ext>
                </a:extLst>
              </p:cNvPr>
              <p:cNvSpPr/>
              <p:nvPr/>
            </p:nvSpPr>
            <p:spPr>
              <a:xfrm>
                <a:off x="3845999" y="3071334"/>
                <a:ext cx="89711" cy="57841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128;p74">
                <a:extLst>
                  <a:ext uri="{FF2B5EF4-FFF2-40B4-BE49-F238E27FC236}">
                    <a16:creationId xmlns:a16="http://schemas.microsoft.com/office/drawing/2014/main" id="{FD2990B3-B76C-4EAF-BB55-7E7CB40E173B}"/>
                  </a:ext>
                </a:extLst>
              </p:cNvPr>
              <p:cNvSpPr/>
              <p:nvPr/>
            </p:nvSpPr>
            <p:spPr>
              <a:xfrm>
                <a:off x="3809372" y="2919523"/>
                <a:ext cx="106405" cy="94483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129;p74">
                <a:extLst>
                  <a:ext uri="{FF2B5EF4-FFF2-40B4-BE49-F238E27FC236}">
                    <a16:creationId xmlns:a16="http://schemas.microsoft.com/office/drawing/2014/main" id="{28D27DD2-0E1D-4518-91C3-D249A94A7BB2}"/>
                  </a:ext>
                </a:extLst>
              </p:cNvPr>
              <p:cNvSpPr/>
              <p:nvPr/>
            </p:nvSpPr>
            <p:spPr>
              <a:xfrm>
                <a:off x="3795917" y="2888589"/>
                <a:ext cx="27173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130;p74">
                <a:extLst>
                  <a:ext uri="{FF2B5EF4-FFF2-40B4-BE49-F238E27FC236}">
                    <a16:creationId xmlns:a16="http://schemas.microsoft.com/office/drawing/2014/main" id="{114D71F7-869A-40B6-A8AC-A76A0D6CADB8}"/>
                  </a:ext>
                </a:extLst>
              </p:cNvPr>
              <p:cNvSpPr/>
              <p:nvPr/>
            </p:nvSpPr>
            <p:spPr>
              <a:xfrm>
                <a:off x="3689035" y="2890250"/>
                <a:ext cx="138044" cy="127554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131;p74">
                <a:extLst>
                  <a:ext uri="{FF2B5EF4-FFF2-40B4-BE49-F238E27FC236}">
                    <a16:creationId xmlns:a16="http://schemas.microsoft.com/office/drawing/2014/main" id="{C4CF7532-03BF-466B-A708-B8D901B53567}"/>
                  </a:ext>
                </a:extLst>
              </p:cNvPr>
              <p:cNvSpPr/>
              <p:nvPr/>
            </p:nvSpPr>
            <p:spPr>
              <a:xfrm>
                <a:off x="3661636" y="2898825"/>
                <a:ext cx="79733" cy="60206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132;p74">
                <a:extLst>
                  <a:ext uri="{FF2B5EF4-FFF2-40B4-BE49-F238E27FC236}">
                    <a16:creationId xmlns:a16="http://schemas.microsoft.com/office/drawing/2014/main" id="{8A738914-C051-4F10-9281-855483C6FAF1}"/>
                  </a:ext>
                </a:extLst>
              </p:cNvPr>
              <p:cNvSpPr/>
              <p:nvPr/>
            </p:nvSpPr>
            <p:spPr>
              <a:xfrm>
                <a:off x="3632974" y="2958780"/>
                <a:ext cx="56573" cy="43318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133;p74">
                <a:extLst>
                  <a:ext uri="{FF2B5EF4-FFF2-40B4-BE49-F238E27FC236}">
                    <a16:creationId xmlns:a16="http://schemas.microsoft.com/office/drawing/2014/main" id="{946822C9-8CE9-4185-BD03-89E091A21E61}"/>
                  </a:ext>
                </a:extLst>
              </p:cNvPr>
              <p:cNvSpPr/>
              <p:nvPr/>
            </p:nvSpPr>
            <p:spPr>
              <a:xfrm>
                <a:off x="3632736" y="2960691"/>
                <a:ext cx="81233" cy="8543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134;p74">
                <a:extLst>
                  <a:ext uri="{FF2B5EF4-FFF2-40B4-BE49-F238E27FC236}">
                    <a16:creationId xmlns:a16="http://schemas.microsoft.com/office/drawing/2014/main" id="{6E27F71B-6ADA-4EE6-BDA9-E54C45924C61}"/>
                  </a:ext>
                </a:extLst>
              </p:cNvPr>
              <p:cNvSpPr/>
              <p:nvPr/>
            </p:nvSpPr>
            <p:spPr>
              <a:xfrm>
                <a:off x="3665125" y="2976874"/>
                <a:ext cx="112121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135;p74">
                <a:extLst>
                  <a:ext uri="{FF2B5EF4-FFF2-40B4-BE49-F238E27FC236}">
                    <a16:creationId xmlns:a16="http://schemas.microsoft.com/office/drawing/2014/main" id="{DC4E87DE-202B-4E05-BB15-E8137F6BF84D}"/>
                  </a:ext>
                </a:extLst>
              </p:cNvPr>
              <p:cNvSpPr/>
              <p:nvPr/>
            </p:nvSpPr>
            <p:spPr>
              <a:xfrm>
                <a:off x="3712457" y="3043733"/>
                <a:ext cx="51833" cy="35948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136;p74">
                <a:extLst>
                  <a:ext uri="{FF2B5EF4-FFF2-40B4-BE49-F238E27FC236}">
                    <a16:creationId xmlns:a16="http://schemas.microsoft.com/office/drawing/2014/main" id="{FCEBFEA6-F06E-4226-BC0E-92AC5DF867BD}"/>
                  </a:ext>
                </a:extLst>
              </p:cNvPr>
              <p:cNvSpPr/>
              <p:nvPr/>
            </p:nvSpPr>
            <p:spPr>
              <a:xfrm>
                <a:off x="3628997" y="3033259"/>
                <a:ext cx="44355" cy="30956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137;p74">
                <a:extLst>
                  <a:ext uri="{FF2B5EF4-FFF2-40B4-BE49-F238E27FC236}">
                    <a16:creationId xmlns:a16="http://schemas.microsoft.com/office/drawing/2014/main" id="{1B0DEEE0-2795-4A5F-AB7F-F49051DF468C}"/>
                  </a:ext>
                </a:extLst>
              </p:cNvPr>
              <p:cNvSpPr/>
              <p:nvPr/>
            </p:nvSpPr>
            <p:spPr>
              <a:xfrm>
                <a:off x="3633975" y="3059916"/>
                <a:ext cx="21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" name="Google Shape;3138;p74">
                <a:extLst>
                  <a:ext uri="{FF2B5EF4-FFF2-40B4-BE49-F238E27FC236}">
                    <a16:creationId xmlns:a16="http://schemas.microsoft.com/office/drawing/2014/main" id="{88C91B3F-B46F-41E0-BD95-66DCA23A16D1}"/>
                  </a:ext>
                </a:extLst>
              </p:cNvPr>
              <p:cNvGrpSpPr/>
              <p:nvPr/>
            </p:nvGrpSpPr>
            <p:grpSpPr>
              <a:xfrm>
                <a:off x="3632736" y="3051591"/>
                <a:ext cx="63288" cy="45217"/>
                <a:chOff x="3450375" y="3038225"/>
                <a:chExt cx="132875" cy="99400"/>
              </a:xfrm>
            </p:grpSpPr>
            <p:sp>
              <p:nvSpPr>
                <p:cNvPr id="183" name="Google Shape;3139;p74">
                  <a:extLst>
                    <a:ext uri="{FF2B5EF4-FFF2-40B4-BE49-F238E27FC236}">
                      <a16:creationId xmlns:a16="http://schemas.microsoft.com/office/drawing/2014/main" id="{8757F529-7E18-4291-9D58-1FA62DFA6A3A}"/>
                    </a:ext>
                  </a:extLst>
                </p:cNvPr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3140;p74">
                  <a:extLst>
                    <a:ext uri="{FF2B5EF4-FFF2-40B4-BE49-F238E27FC236}">
                      <a16:creationId xmlns:a16="http://schemas.microsoft.com/office/drawing/2014/main" id="{E57084C3-03D2-4257-9144-E5A51C37FC3B}"/>
                    </a:ext>
                  </a:extLst>
                </p:cNvPr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8" name="Google Shape;3141;p74">
                <a:extLst>
                  <a:ext uri="{FF2B5EF4-FFF2-40B4-BE49-F238E27FC236}">
                    <a16:creationId xmlns:a16="http://schemas.microsoft.com/office/drawing/2014/main" id="{9511DB9B-77B0-4784-BAE2-D2BB17EE9452}"/>
                  </a:ext>
                </a:extLst>
              </p:cNvPr>
              <p:cNvSpPr/>
              <p:nvPr/>
            </p:nvSpPr>
            <p:spPr>
              <a:xfrm>
                <a:off x="3657897" y="3077759"/>
                <a:ext cx="19195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142;p74">
                <a:extLst>
                  <a:ext uri="{FF2B5EF4-FFF2-40B4-BE49-F238E27FC236}">
                    <a16:creationId xmlns:a16="http://schemas.microsoft.com/office/drawing/2014/main" id="{8F454F0E-83CB-4C0A-A226-D80118A02EF7}"/>
                  </a:ext>
                </a:extLst>
              </p:cNvPr>
              <p:cNvSpPr/>
              <p:nvPr/>
            </p:nvSpPr>
            <p:spPr>
              <a:xfrm>
                <a:off x="3670352" y="3087756"/>
                <a:ext cx="279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143;p74">
                <a:extLst>
                  <a:ext uri="{FF2B5EF4-FFF2-40B4-BE49-F238E27FC236}">
                    <a16:creationId xmlns:a16="http://schemas.microsoft.com/office/drawing/2014/main" id="{499344ED-3094-4D63-9790-73CD13516048}"/>
                  </a:ext>
                </a:extLst>
              </p:cNvPr>
              <p:cNvSpPr/>
              <p:nvPr/>
            </p:nvSpPr>
            <p:spPr>
              <a:xfrm>
                <a:off x="3689785" y="3073722"/>
                <a:ext cx="42617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144;p74">
                <a:extLst>
                  <a:ext uri="{FF2B5EF4-FFF2-40B4-BE49-F238E27FC236}">
                    <a16:creationId xmlns:a16="http://schemas.microsoft.com/office/drawing/2014/main" id="{C151F084-8054-45C7-87FA-AEA14D24836B}"/>
                  </a:ext>
                </a:extLst>
              </p:cNvPr>
              <p:cNvSpPr/>
              <p:nvPr/>
            </p:nvSpPr>
            <p:spPr>
              <a:xfrm>
                <a:off x="3726412" y="3070151"/>
                <a:ext cx="29161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145;p74">
                <a:extLst>
                  <a:ext uri="{FF2B5EF4-FFF2-40B4-BE49-F238E27FC236}">
                    <a16:creationId xmlns:a16="http://schemas.microsoft.com/office/drawing/2014/main" id="{E9C62313-EF17-4FCB-A700-F6030661D811}"/>
                  </a:ext>
                </a:extLst>
              </p:cNvPr>
              <p:cNvSpPr/>
              <p:nvPr/>
            </p:nvSpPr>
            <p:spPr>
              <a:xfrm>
                <a:off x="3746846" y="3070151"/>
                <a:ext cx="13956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146;p74">
                <a:extLst>
                  <a:ext uri="{FF2B5EF4-FFF2-40B4-BE49-F238E27FC236}">
                    <a16:creationId xmlns:a16="http://schemas.microsoft.com/office/drawing/2014/main" id="{54E189AC-76F8-4FA1-BA9E-98F77382360F}"/>
                  </a:ext>
                </a:extLst>
              </p:cNvPr>
              <p:cNvSpPr/>
              <p:nvPr/>
            </p:nvSpPr>
            <p:spPr>
              <a:xfrm>
                <a:off x="3754312" y="3061110"/>
                <a:ext cx="21445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147;p74">
                <a:extLst>
                  <a:ext uri="{FF2B5EF4-FFF2-40B4-BE49-F238E27FC236}">
                    <a16:creationId xmlns:a16="http://schemas.microsoft.com/office/drawing/2014/main" id="{CDFEF143-8B17-4DC1-943D-878134EE21A3}"/>
                  </a:ext>
                </a:extLst>
              </p:cNvPr>
              <p:cNvSpPr/>
              <p:nvPr/>
            </p:nvSpPr>
            <p:spPr>
              <a:xfrm>
                <a:off x="3838283" y="2987337"/>
                <a:ext cx="71755" cy="108994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148;p74">
                <a:extLst>
                  <a:ext uri="{FF2B5EF4-FFF2-40B4-BE49-F238E27FC236}">
                    <a16:creationId xmlns:a16="http://schemas.microsoft.com/office/drawing/2014/main" id="{888E4099-5FEB-47D1-BCDF-B9D15E21CD02}"/>
                  </a:ext>
                </a:extLst>
              </p:cNvPr>
              <p:cNvSpPr/>
              <p:nvPr/>
            </p:nvSpPr>
            <p:spPr>
              <a:xfrm>
                <a:off x="3829555" y="3057778"/>
                <a:ext cx="2251" cy="119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149;p74">
                <a:extLst>
                  <a:ext uri="{FF2B5EF4-FFF2-40B4-BE49-F238E27FC236}">
                    <a16:creationId xmlns:a16="http://schemas.microsoft.com/office/drawing/2014/main" id="{A06F5D94-75F7-43AD-B72C-1A9F58A91D4E}"/>
                  </a:ext>
                </a:extLst>
              </p:cNvPr>
              <p:cNvSpPr/>
              <p:nvPr/>
            </p:nvSpPr>
            <p:spPr>
              <a:xfrm>
                <a:off x="3749584" y="2988770"/>
                <a:ext cx="104905" cy="77822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7" name="Google Shape;3150;p74">
                <a:extLst>
                  <a:ext uri="{FF2B5EF4-FFF2-40B4-BE49-F238E27FC236}">
                    <a16:creationId xmlns:a16="http://schemas.microsoft.com/office/drawing/2014/main" id="{EB032156-22BE-49FD-A888-CF31F6DA6F8B}"/>
                  </a:ext>
                </a:extLst>
              </p:cNvPr>
              <p:cNvSpPr/>
              <p:nvPr/>
            </p:nvSpPr>
            <p:spPr>
              <a:xfrm>
                <a:off x="3767267" y="3053013"/>
                <a:ext cx="78744" cy="64493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151;p74">
                <a:extLst>
                  <a:ext uri="{FF2B5EF4-FFF2-40B4-BE49-F238E27FC236}">
                    <a16:creationId xmlns:a16="http://schemas.microsoft.com/office/drawing/2014/main" id="{69D1C0A1-1257-4A69-9A55-DCC5B45BE349}"/>
                  </a:ext>
                </a:extLst>
              </p:cNvPr>
              <p:cNvSpPr/>
              <p:nvPr/>
            </p:nvSpPr>
            <p:spPr>
              <a:xfrm>
                <a:off x="3805645" y="3058722"/>
                <a:ext cx="52322" cy="74968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152;p74">
                <a:extLst>
                  <a:ext uri="{FF2B5EF4-FFF2-40B4-BE49-F238E27FC236}">
                    <a16:creationId xmlns:a16="http://schemas.microsoft.com/office/drawing/2014/main" id="{37FF0DBF-C116-45A1-AE69-D435EE6AC07A}"/>
                  </a:ext>
                </a:extLst>
              </p:cNvPr>
              <p:cNvSpPr/>
              <p:nvPr/>
            </p:nvSpPr>
            <p:spPr>
              <a:xfrm>
                <a:off x="3805883" y="3130585"/>
                <a:ext cx="39378" cy="40702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153;p74">
                <a:extLst>
                  <a:ext uri="{FF2B5EF4-FFF2-40B4-BE49-F238E27FC236}">
                    <a16:creationId xmlns:a16="http://schemas.microsoft.com/office/drawing/2014/main" id="{AB69ED7C-90AD-4EC0-8BBD-AC5803440839}"/>
                  </a:ext>
                </a:extLst>
              </p:cNvPr>
              <p:cNvSpPr/>
              <p:nvPr/>
            </p:nvSpPr>
            <p:spPr>
              <a:xfrm>
                <a:off x="3809622" y="3131301"/>
                <a:ext cx="13967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154;p74">
                <a:extLst>
                  <a:ext uri="{FF2B5EF4-FFF2-40B4-BE49-F238E27FC236}">
                    <a16:creationId xmlns:a16="http://schemas.microsoft.com/office/drawing/2014/main" id="{EBFC0B10-48FD-44AA-8237-7B1159ADEC54}"/>
                  </a:ext>
                </a:extLst>
              </p:cNvPr>
              <p:cNvSpPr/>
              <p:nvPr/>
            </p:nvSpPr>
            <p:spPr>
              <a:xfrm>
                <a:off x="3822327" y="3120122"/>
                <a:ext cx="52834" cy="5902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155;p74">
                <a:extLst>
                  <a:ext uri="{FF2B5EF4-FFF2-40B4-BE49-F238E27FC236}">
                    <a16:creationId xmlns:a16="http://schemas.microsoft.com/office/drawing/2014/main" id="{0CC51787-031A-44E0-A60B-62023C3012EB}"/>
                  </a:ext>
                </a:extLst>
              </p:cNvPr>
              <p:cNvSpPr/>
              <p:nvPr/>
            </p:nvSpPr>
            <p:spPr>
              <a:xfrm>
                <a:off x="3828067" y="3174369"/>
                <a:ext cx="747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156;p74">
                <a:extLst>
                  <a:ext uri="{FF2B5EF4-FFF2-40B4-BE49-F238E27FC236}">
                    <a16:creationId xmlns:a16="http://schemas.microsoft.com/office/drawing/2014/main" id="{9AAB9C64-B5CB-44AE-B371-1F63BC4DCB3E}"/>
                  </a:ext>
                </a:extLst>
              </p:cNvPr>
              <p:cNvSpPr/>
              <p:nvPr/>
            </p:nvSpPr>
            <p:spPr>
              <a:xfrm>
                <a:off x="3947654" y="3151533"/>
                <a:ext cx="76994" cy="74956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157;p74">
                <a:extLst>
                  <a:ext uri="{FF2B5EF4-FFF2-40B4-BE49-F238E27FC236}">
                    <a16:creationId xmlns:a16="http://schemas.microsoft.com/office/drawing/2014/main" id="{51296B91-F7B6-4F1C-9759-0925BC99171F}"/>
                  </a:ext>
                </a:extLst>
              </p:cNvPr>
              <p:cNvSpPr/>
              <p:nvPr/>
            </p:nvSpPr>
            <p:spPr>
              <a:xfrm>
                <a:off x="3945415" y="3152954"/>
                <a:ext cx="13956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158;p74">
                <a:extLst>
                  <a:ext uri="{FF2B5EF4-FFF2-40B4-BE49-F238E27FC236}">
                    <a16:creationId xmlns:a16="http://schemas.microsoft.com/office/drawing/2014/main" id="{07935AC9-2C6E-4074-817D-DF0C82484B87}"/>
                  </a:ext>
                </a:extLst>
              </p:cNvPr>
              <p:cNvSpPr/>
              <p:nvPr/>
            </p:nvSpPr>
            <p:spPr>
              <a:xfrm>
                <a:off x="3945415" y="3159380"/>
                <a:ext cx="13706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159;p74">
                <a:extLst>
                  <a:ext uri="{FF2B5EF4-FFF2-40B4-BE49-F238E27FC236}">
                    <a16:creationId xmlns:a16="http://schemas.microsoft.com/office/drawing/2014/main" id="{B8D00D50-8ECF-4562-8A41-0B079C73EAE9}"/>
                  </a:ext>
                </a:extLst>
              </p:cNvPr>
              <p:cNvSpPr/>
              <p:nvPr/>
            </p:nvSpPr>
            <p:spPr>
              <a:xfrm>
                <a:off x="3829055" y="3110126"/>
                <a:ext cx="131316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67" name="Google Shape;3160;p74">
                <a:extLst>
                  <a:ext uri="{FF2B5EF4-FFF2-40B4-BE49-F238E27FC236}">
                    <a16:creationId xmlns:a16="http://schemas.microsoft.com/office/drawing/2014/main" id="{319B0D98-CF58-4F39-8E8E-6F73EFE7AE9F}"/>
                  </a:ext>
                </a:extLst>
              </p:cNvPr>
              <p:cNvSpPr/>
              <p:nvPr/>
            </p:nvSpPr>
            <p:spPr>
              <a:xfrm>
                <a:off x="3970326" y="3207451"/>
                <a:ext cx="21934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161;p74">
                <a:extLst>
                  <a:ext uri="{FF2B5EF4-FFF2-40B4-BE49-F238E27FC236}">
                    <a16:creationId xmlns:a16="http://schemas.microsoft.com/office/drawing/2014/main" id="{C30A3FAE-EFA1-4E39-8D81-FA5BB8AA394E}"/>
                  </a:ext>
                </a:extLst>
              </p:cNvPr>
              <p:cNvSpPr/>
              <p:nvPr/>
            </p:nvSpPr>
            <p:spPr>
              <a:xfrm>
                <a:off x="3895082" y="3199593"/>
                <a:ext cx="81233" cy="6616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162;p74">
                <a:extLst>
                  <a:ext uri="{FF2B5EF4-FFF2-40B4-BE49-F238E27FC236}">
                    <a16:creationId xmlns:a16="http://schemas.microsoft.com/office/drawing/2014/main" id="{B1AA5C30-D0D4-4A83-94A8-8B44E5583726}"/>
                  </a:ext>
                </a:extLst>
              </p:cNvPr>
              <p:cNvSpPr/>
              <p:nvPr/>
            </p:nvSpPr>
            <p:spPr>
              <a:xfrm>
                <a:off x="3824328" y="3184365"/>
                <a:ext cx="86210" cy="81393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163;p74">
                <a:extLst>
                  <a:ext uri="{FF2B5EF4-FFF2-40B4-BE49-F238E27FC236}">
                    <a16:creationId xmlns:a16="http://schemas.microsoft.com/office/drawing/2014/main" id="{C7F7D2D4-B20B-4672-AFB9-65B80D9F24E5}"/>
                  </a:ext>
                </a:extLst>
              </p:cNvPr>
              <p:cNvSpPr/>
              <p:nvPr/>
            </p:nvSpPr>
            <p:spPr>
              <a:xfrm>
                <a:off x="3916754" y="3249086"/>
                <a:ext cx="53834" cy="46889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164;p74">
                <a:extLst>
                  <a:ext uri="{FF2B5EF4-FFF2-40B4-BE49-F238E27FC236}">
                    <a16:creationId xmlns:a16="http://schemas.microsoft.com/office/drawing/2014/main" id="{F4E603B7-C7E7-4F2C-B94C-90F8DBDC4127}"/>
                  </a:ext>
                </a:extLst>
              </p:cNvPr>
              <p:cNvSpPr/>
              <p:nvPr/>
            </p:nvSpPr>
            <p:spPr>
              <a:xfrm>
                <a:off x="3879638" y="3263609"/>
                <a:ext cx="64539" cy="61639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165;p74">
                <a:extLst>
                  <a:ext uri="{FF2B5EF4-FFF2-40B4-BE49-F238E27FC236}">
                    <a16:creationId xmlns:a16="http://schemas.microsoft.com/office/drawing/2014/main" id="{82E7814A-DE97-422C-917B-888EB96D4CE6}"/>
                  </a:ext>
                </a:extLst>
              </p:cNvPr>
              <p:cNvSpPr/>
              <p:nvPr/>
            </p:nvSpPr>
            <p:spPr>
              <a:xfrm>
                <a:off x="3824578" y="3257889"/>
                <a:ext cx="92188" cy="82826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73" name="Google Shape;3166;p74">
                <a:extLst>
                  <a:ext uri="{FF2B5EF4-FFF2-40B4-BE49-F238E27FC236}">
                    <a16:creationId xmlns:a16="http://schemas.microsoft.com/office/drawing/2014/main" id="{A751DE2E-317F-477A-A230-74DEFEE82607}"/>
                  </a:ext>
                </a:extLst>
              </p:cNvPr>
              <p:cNvSpPr/>
              <p:nvPr/>
            </p:nvSpPr>
            <p:spPr>
              <a:xfrm>
                <a:off x="3953131" y="3215060"/>
                <a:ext cx="71767" cy="11042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167;p74">
                <a:extLst>
                  <a:ext uri="{FF2B5EF4-FFF2-40B4-BE49-F238E27FC236}">
                    <a16:creationId xmlns:a16="http://schemas.microsoft.com/office/drawing/2014/main" id="{E9AFD358-6B96-4CCE-B2F6-6E7BE6ACF97C}"/>
                  </a:ext>
                </a:extLst>
              </p:cNvPr>
              <p:cNvSpPr/>
              <p:nvPr/>
            </p:nvSpPr>
            <p:spPr>
              <a:xfrm>
                <a:off x="3951893" y="3317378"/>
                <a:ext cx="9978" cy="107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168;p74">
                <a:extLst>
                  <a:ext uri="{FF2B5EF4-FFF2-40B4-BE49-F238E27FC236}">
                    <a16:creationId xmlns:a16="http://schemas.microsoft.com/office/drawing/2014/main" id="{8AB8EDA9-729E-4696-8974-40AEEB8B51B7}"/>
                  </a:ext>
                </a:extLst>
              </p:cNvPr>
              <p:cNvSpPr/>
              <p:nvPr/>
            </p:nvSpPr>
            <p:spPr>
              <a:xfrm>
                <a:off x="3925232" y="3338554"/>
                <a:ext cx="15956" cy="1429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169;p74">
                <a:extLst>
                  <a:ext uri="{FF2B5EF4-FFF2-40B4-BE49-F238E27FC236}">
                    <a16:creationId xmlns:a16="http://schemas.microsoft.com/office/drawing/2014/main" id="{72346569-AA97-435A-874D-05994441A877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170;p74">
                <a:extLst>
                  <a:ext uri="{FF2B5EF4-FFF2-40B4-BE49-F238E27FC236}">
                    <a16:creationId xmlns:a16="http://schemas.microsoft.com/office/drawing/2014/main" id="{0936F68B-1234-4362-AF56-E1AF718C8F89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171;p74">
                <a:extLst>
                  <a:ext uri="{FF2B5EF4-FFF2-40B4-BE49-F238E27FC236}">
                    <a16:creationId xmlns:a16="http://schemas.microsoft.com/office/drawing/2014/main" id="{B0837055-646F-434E-917F-887B91D3F948}"/>
                  </a:ext>
                </a:extLst>
              </p:cNvPr>
              <p:cNvSpPr/>
              <p:nvPr/>
            </p:nvSpPr>
            <p:spPr>
              <a:xfrm>
                <a:off x="4014919" y="2846238"/>
                <a:ext cx="33651" cy="9053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172;p74">
                <a:extLst>
                  <a:ext uri="{FF2B5EF4-FFF2-40B4-BE49-F238E27FC236}">
                    <a16:creationId xmlns:a16="http://schemas.microsoft.com/office/drawing/2014/main" id="{4510B5A2-72D4-46E4-BEFA-34AA9C75CB26}"/>
                  </a:ext>
                </a:extLst>
              </p:cNvPr>
              <p:cNvSpPr/>
              <p:nvPr/>
            </p:nvSpPr>
            <p:spPr>
              <a:xfrm>
                <a:off x="4036853" y="2853608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5F7D95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173;p74">
                <a:extLst>
                  <a:ext uri="{FF2B5EF4-FFF2-40B4-BE49-F238E27FC236}">
                    <a16:creationId xmlns:a16="http://schemas.microsoft.com/office/drawing/2014/main" id="{721A15F5-4146-4D69-BFE3-799F7C3FF32F}"/>
                  </a:ext>
                </a:extLst>
              </p:cNvPr>
              <p:cNvSpPr/>
              <p:nvPr/>
            </p:nvSpPr>
            <p:spPr>
              <a:xfrm>
                <a:off x="4346543" y="2948318"/>
                <a:ext cx="21183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174;p74">
                <a:extLst>
                  <a:ext uri="{FF2B5EF4-FFF2-40B4-BE49-F238E27FC236}">
                    <a16:creationId xmlns:a16="http://schemas.microsoft.com/office/drawing/2014/main" id="{83AA3466-2E9F-4A3A-AD90-8277894A731C}"/>
                  </a:ext>
                </a:extLst>
              </p:cNvPr>
              <p:cNvSpPr/>
              <p:nvPr/>
            </p:nvSpPr>
            <p:spPr>
              <a:xfrm>
                <a:off x="3878888" y="2847660"/>
                <a:ext cx="16706" cy="1357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175;p74">
                <a:extLst>
                  <a:ext uri="{FF2B5EF4-FFF2-40B4-BE49-F238E27FC236}">
                    <a16:creationId xmlns:a16="http://schemas.microsoft.com/office/drawing/2014/main" id="{BEA0F2C7-3D3B-4CE3-9E63-0B1BFECDFCD0}"/>
                  </a:ext>
                </a:extLst>
              </p:cNvPr>
              <p:cNvSpPr/>
              <p:nvPr/>
            </p:nvSpPr>
            <p:spPr>
              <a:xfrm>
                <a:off x="3865182" y="2817204"/>
                <a:ext cx="27923" cy="3499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360;p63">
              <a:extLst>
                <a:ext uri="{FF2B5EF4-FFF2-40B4-BE49-F238E27FC236}">
                  <a16:creationId xmlns:a16="http://schemas.microsoft.com/office/drawing/2014/main" id="{F406E4D5-061E-45E2-A0A4-580B9C8B0E91}"/>
                </a:ext>
              </a:extLst>
            </p:cNvPr>
            <p:cNvGrpSpPr/>
            <p:nvPr/>
          </p:nvGrpSpPr>
          <p:grpSpPr>
            <a:xfrm>
              <a:off x="3141803" y="3068960"/>
              <a:ext cx="3518429" cy="2880320"/>
              <a:chOff x="3665860" y="811601"/>
              <a:chExt cx="4758136" cy="3785377"/>
            </a:xfrm>
          </p:grpSpPr>
          <p:grpSp>
            <p:nvGrpSpPr>
              <p:cNvPr id="263" name="Google Shape;2361;p63">
                <a:extLst>
                  <a:ext uri="{FF2B5EF4-FFF2-40B4-BE49-F238E27FC236}">
                    <a16:creationId xmlns:a16="http://schemas.microsoft.com/office/drawing/2014/main" id="{7710FA6D-237B-4545-BEB9-982B5F06D4C5}"/>
                  </a:ext>
                </a:extLst>
              </p:cNvPr>
              <p:cNvGrpSpPr/>
              <p:nvPr/>
            </p:nvGrpSpPr>
            <p:grpSpPr>
              <a:xfrm>
                <a:off x="3665860" y="811601"/>
                <a:ext cx="4758136" cy="3785377"/>
                <a:chOff x="518725" y="238125"/>
                <a:chExt cx="6524250" cy="5190425"/>
              </a:xfrm>
            </p:grpSpPr>
            <p:sp>
              <p:nvSpPr>
                <p:cNvPr id="265" name="Google Shape;2362;p63">
                  <a:extLst>
                    <a:ext uri="{FF2B5EF4-FFF2-40B4-BE49-F238E27FC236}">
                      <a16:creationId xmlns:a16="http://schemas.microsoft.com/office/drawing/2014/main" id="{7C8DB4B7-C1F1-4400-9325-C612D693E7B5}"/>
                    </a:ext>
                  </a:extLst>
                </p:cNvPr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4B6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6" name="Google Shape;2363;p63">
                  <a:extLst>
                    <a:ext uri="{FF2B5EF4-FFF2-40B4-BE49-F238E27FC236}">
                      <a16:creationId xmlns:a16="http://schemas.microsoft.com/office/drawing/2014/main" id="{6FB4ADA5-0A02-486B-9E26-13E6BDA9B389}"/>
                    </a:ext>
                  </a:extLst>
                </p:cNvPr>
                <p:cNvSpPr/>
                <p:nvPr/>
              </p:nvSpPr>
              <p:spPr>
                <a:xfrm>
                  <a:off x="518725" y="23812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84B6BC"/>
                </a:solidFill>
                <a:ln w="9525" cap="flat" cmpd="sng">
                  <a:solidFill>
                    <a:srgbClr val="84B6B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7" name="Google Shape;2364;p63">
                  <a:extLst>
                    <a:ext uri="{FF2B5EF4-FFF2-40B4-BE49-F238E27FC236}">
                      <a16:creationId xmlns:a16="http://schemas.microsoft.com/office/drawing/2014/main" id="{47F25644-A85B-415D-B035-FB744063C57E}"/>
                    </a:ext>
                  </a:extLst>
                </p:cNvPr>
                <p:cNvSpPr/>
                <p:nvPr/>
              </p:nvSpPr>
              <p:spPr>
                <a:xfrm>
                  <a:off x="2599850" y="4700425"/>
                  <a:ext cx="2362025" cy="72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81" h="29125" extrusionOk="0">
                      <a:moveTo>
                        <a:pt x="79805" y="18317"/>
                      </a:moveTo>
                      <a:cubicBezTo>
                        <a:pt x="74117" y="12515"/>
                        <a:pt x="73889" y="1"/>
                        <a:pt x="73889" y="1"/>
                      </a:cubicBezTo>
                      <a:lnTo>
                        <a:pt x="20592" y="1"/>
                      </a:lnTo>
                      <a:cubicBezTo>
                        <a:pt x="20592" y="1"/>
                        <a:pt x="20364" y="12515"/>
                        <a:pt x="14676" y="18317"/>
                      </a:cubicBezTo>
                      <a:cubicBezTo>
                        <a:pt x="8931" y="24175"/>
                        <a:pt x="1" y="29124"/>
                        <a:pt x="15529" y="29124"/>
                      </a:cubicBezTo>
                      <a:lnTo>
                        <a:pt x="78952" y="29124"/>
                      </a:lnTo>
                      <a:cubicBezTo>
                        <a:pt x="94480" y="29124"/>
                        <a:pt x="85493" y="24175"/>
                        <a:pt x="79805" y="18317"/>
                      </a:cubicBezTo>
                      <a:close/>
                    </a:path>
                  </a:pathLst>
                </a:custGeom>
                <a:solidFill>
                  <a:srgbClr val="46434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64" name="Google Shape;2365;p63">
                <a:extLst>
                  <a:ext uri="{FF2B5EF4-FFF2-40B4-BE49-F238E27FC236}">
                    <a16:creationId xmlns:a16="http://schemas.microsoft.com/office/drawing/2014/main" id="{B4FEF14B-A477-4A25-8A45-877A8FD55F91}"/>
                  </a:ext>
                </a:extLst>
              </p:cNvPr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AF1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69" name="Google Shape;4877;p74">
            <a:extLst>
              <a:ext uri="{FF2B5EF4-FFF2-40B4-BE49-F238E27FC236}">
                <a16:creationId xmlns:a16="http://schemas.microsoft.com/office/drawing/2014/main" id="{762B3B9D-DA93-4115-A9CB-8D178FFFEAF2}"/>
              </a:ext>
            </a:extLst>
          </p:cNvPr>
          <p:cNvSpPr/>
          <p:nvPr/>
        </p:nvSpPr>
        <p:spPr>
          <a:xfrm>
            <a:off x="4499992" y="402537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bg1">
              <a:alpha val="6470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70" name="Google Shape;2645;p73">
            <a:extLst>
              <a:ext uri="{FF2B5EF4-FFF2-40B4-BE49-F238E27FC236}">
                <a16:creationId xmlns:a16="http://schemas.microsoft.com/office/drawing/2014/main" id="{FE0470E7-D353-444F-AE1F-A3087D87BEF6}"/>
              </a:ext>
            </a:extLst>
          </p:cNvPr>
          <p:cNvGrpSpPr/>
          <p:nvPr/>
        </p:nvGrpSpPr>
        <p:grpSpPr>
          <a:xfrm>
            <a:off x="7164288" y="907580"/>
            <a:ext cx="960158" cy="289172"/>
            <a:chOff x="4411970" y="2726085"/>
            <a:chExt cx="643107" cy="193659"/>
          </a:xfrm>
        </p:grpSpPr>
        <p:sp>
          <p:nvSpPr>
            <p:cNvPr id="271" name="Google Shape;2646;p73">
              <a:extLst>
                <a:ext uri="{FF2B5EF4-FFF2-40B4-BE49-F238E27FC236}">
                  <a16:creationId xmlns:a16="http://schemas.microsoft.com/office/drawing/2014/main" id="{E9C76DFF-BD8F-47A4-83C3-C3391D197F28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647;p73">
              <a:extLst>
                <a:ext uri="{FF2B5EF4-FFF2-40B4-BE49-F238E27FC236}">
                  <a16:creationId xmlns:a16="http://schemas.microsoft.com/office/drawing/2014/main" id="{D39B2687-F0CF-467C-A428-DC87B8BD7282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648;p73">
              <a:extLst>
                <a:ext uri="{FF2B5EF4-FFF2-40B4-BE49-F238E27FC236}">
                  <a16:creationId xmlns:a16="http://schemas.microsoft.com/office/drawing/2014/main" id="{F061A111-6041-470A-9180-7C6600570B0C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487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8;p38">
            <a:extLst>
              <a:ext uri="{FF2B5EF4-FFF2-40B4-BE49-F238E27FC236}">
                <a16:creationId xmlns:a16="http://schemas.microsoft.com/office/drawing/2014/main" id="{B8BAF75C-0180-4378-B29F-A50D8E14E87F}"/>
              </a:ext>
            </a:extLst>
          </p:cNvPr>
          <p:cNvSpPr txBox="1">
            <a:spLocks noGrp="1"/>
          </p:cNvSpPr>
          <p:nvPr/>
        </p:nvSpPr>
        <p:spPr>
          <a:xfrm>
            <a:off x="1930936" y="2975047"/>
            <a:ext cx="10920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19;p38">
            <a:extLst>
              <a:ext uri="{FF2B5EF4-FFF2-40B4-BE49-F238E27FC236}">
                <a16:creationId xmlns:a16="http://schemas.microsoft.com/office/drawing/2014/main" id="{997734F0-2B94-4E7E-AE75-47433C5080B0}"/>
              </a:ext>
            </a:extLst>
          </p:cNvPr>
          <p:cNvSpPr txBox="1">
            <a:spLocks noGrp="1"/>
          </p:cNvSpPr>
          <p:nvPr/>
        </p:nvSpPr>
        <p:spPr>
          <a:xfrm>
            <a:off x="680086" y="2162504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Antecedentes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Google Shape;620;p38">
            <a:extLst>
              <a:ext uri="{FF2B5EF4-FFF2-40B4-BE49-F238E27FC236}">
                <a16:creationId xmlns:a16="http://schemas.microsoft.com/office/drawing/2014/main" id="{AB59D8B2-28A2-40BA-8228-3FE35C4A4A03}"/>
              </a:ext>
            </a:extLst>
          </p:cNvPr>
          <p:cNvSpPr txBox="1">
            <a:spLocks noGrp="1"/>
          </p:cNvSpPr>
          <p:nvPr/>
        </p:nvSpPr>
        <p:spPr>
          <a:xfrm>
            <a:off x="4869614" y="4091985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funciona?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Google Shape;621;p38">
            <a:extLst>
              <a:ext uri="{FF2B5EF4-FFF2-40B4-BE49-F238E27FC236}">
                <a16:creationId xmlns:a16="http://schemas.microsoft.com/office/drawing/2014/main" id="{220BF3E1-AD5F-40C4-BE57-58BB8CECDB69}"/>
              </a:ext>
            </a:extLst>
          </p:cNvPr>
          <p:cNvSpPr txBox="1">
            <a:spLocks noGrp="1"/>
          </p:cNvSpPr>
          <p:nvPr/>
        </p:nvSpPr>
        <p:spPr>
          <a:xfrm>
            <a:off x="680686" y="4120628"/>
            <a:ext cx="359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¿Que puedo hacer?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622;p38">
            <a:extLst>
              <a:ext uri="{FF2B5EF4-FFF2-40B4-BE49-F238E27FC236}">
                <a16:creationId xmlns:a16="http://schemas.microsoft.com/office/drawing/2014/main" id="{AC76A7A7-8752-457B-8718-68DE97955BCF}"/>
              </a:ext>
            </a:extLst>
          </p:cNvPr>
          <p:cNvSpPr txBox="1">
            <a:spLocks noGrp="1"/>
          </p:cNvSpPr>
          <p:nvPr/>
        </p:nvSpPr>
        <p:spPr>
          <a:xfrm>
            <a:off x="4784992" y="2095292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Keywords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Google Shape;651;p38">
            <a:extLst>
              <a:ext uri="{FF2B5EF4-FFF2-40B4-BE49-F238E27FC236}">
                <a16:creationId xmlns:a16="http://schemas.microsoft.com/office/drawing/2014/main" id="{159ED8BD-1D66-4876-8D37-06A5195B71D9}"/>
              </a:ext>
            </a:extLst>
          </p:cNvPr>
          <p:cNvSpPr txBox="1">
            <a:spLocks noGrp="1"/>
          </p:cNvSpPr>
          <p:nvPr/>
        </p:nvSpPr>
        <p:spPr>
          <a:xfrm>
            <a:off x="4784992" y="2557563"/>
            <a:ext cx="35937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Tecnologías y conceptos clave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35" name="Google Shape;6294;p77">
            <a:extLst>
              <a:ext uri="{FF2B5EF4-FFF2-40B4-BE49-F238E27FC236}">
                <a16:creationId xmlns:a16="http://schemas.microsoft.com/office/drawing/2014/main" id="{AD3ACC68-A57A-4CEC-ACF3-7867480C7909}"/>
              </a:ext>
            </a:extLst>
          </p:cNvPr>
          <p:cNvGrpSpPr/>
          <p:nvPr/>
        </p:nvGrpSpPr>
        <p:grpSpPr>
          <a:xfrm>
            <a:off x="2195736" y="1686800"/>
            <a:ext cx="634442" cy="518064"/>
            <a:chOff x="732428" y="1198513"/>
            <a:chExt cx="845921" cy="690752"/>
          </a:xfrm>
        </p:grpSpPr>
        <p:grpSp>
          <p:nvGrpSpPr>
            <p:cNvPr id="36" name="Google Shape;6295;p77">
              <a:extLst>
                <a:ext uri="{FF2B5EF4-FFF2-40B4-BE49-F238E27FC236}">
                  <a16:creationId xmlns:a16="http://schemas.microsoft.com/office/drawing/2014/main" id="{F5BA61B1-7FFF-4024-9A2F-99D339405A46}"/>
                </a:ext>
              </a:extLst>
            </p:cNvPr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" name="Google Shape;6296;p77">
                <a:extLst>
                  <a:ext uri="{FF2B5EF4-FFF2-40B4-BE49-F238E27FC236}">
                    <a16:creationId xmlns:a16="http://schemas.microsoft.com/office/drawing/2014/main" id="{CC2415D2-5751-4171-9C36-E0B0D0404EB3}"/>
                  </a:ext>
                </a:extLst>
              </p:cNvPr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97;p77">
                <a:extLst>
                  <a:ext uri="{FF2B5EF4-FFF2-40B4-BE49-F238E27FC236}">
                    <a16:creationId xmlns:a16="http://schemas.microsoft.com/office/drawing/2014/main" id="{0146859A-97B1-430B-9633-3C64ADDB3754}"/>
                  </a:ext>
                </a:extLst>
              </p:cNvPr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6298;p77">
              <a:extLst>
                <a:ext uri="{FF2B5EF4-FFF2-40B4-BE49-F238E27FC236}">
                  <a16:creationId xmlns:a16="http://schemas.microsoft.com/office/drawing/2014/main" id="{1728B2C5-5DCB-4577-9954-F43416A52098}"/>
                </a:ext>
              </a:extLst>
            </p:cNvPr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5" name="Google Shape;6299;p77">
                <a:extLst>
                  <a:ext uri="{FF2B5EF4-FFF2-40B4-BE49-F238E27FC236}">
                    <a16:creationId xmlns:a16="http://schemas.microsoft.com/office/drawing/2014/main" id="{55DB26CB-611B-4E96-87DA-2B386AEE18E9}"/>
                  </a:ext>
                </a:extLst>
              </p:cNvPr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7">
                <a:extLst>
                  <a:ext uri="{FF2B5EF4-FFF2-40B4-BE49-F238E27FC236}">
                    <a16:creationId xmlns:a16="http://schemas.microsoft.com/office/drawing/2014/main" id="{C8361871-8D1B-49E3-BE2E-BBC9A6E02FE3}"/>
                  </a:ext>
                </a:extLst>
              </p:cNvPr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6301;p77">
              <a:extLst>
                <a:ext uri="{FF2B5EF4-FFF2-40B4-BE49-F238E27FC236}">
                  <a16:creationId xmlns:a16="http://schemas.microsoft.com/office/drawing/2014/main" id="{AF9F8530-38A1-419B-9D52-990516631FA9}"/>
                </a:ext>
              </a:extLst>
            </p:cNvPr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3" name="Google Shape;6302;p77">
                <a:extLst>
                  <a:ext uri="{FF2B5EF4-FFF2-40B4-BE49-F238E27FC236}">
                    <a16:creationId xmlns:a16="http://schemas.microsoft.com/office/drawing/2014/main" id="{5302510E-605F-45A3-8149-C17B9F1FA95D}"/>
                  </a:ext>
                </a:extLst>
              </p:cNvPr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03;p77">
                <a:extLst>
                  <a:ext uri="{FF2B5EF4-FFF2-40B4-BE49-F238E27FC236}">
                    <a16:creationId xmlns:a16="http://schemas.microsoft.com/office/drawing/2014/main" id="{106B9CB3-541B-4740-BD11-304D4744F2D4}"/>
                  </a:ext>
                </a:extLst>
              </p:cNvPr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6304;p77">
              <a:extLst>
                <a:ext uri="{FF2B5EF4-FFF2-40B4-BE49-F238E27FC236}">
                  <a16:creationId xmlns:a16="http://schemas.microsoft.com/office/drawing/2014/main" id="{D0A2D3A9-AE72-4C26-A8D3-4D16E33CAE7A}"/>
                </a:ext>
              </a:extLst>
            </p:cNvPr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1" name="Google Shape;6305;p77">
                <a:extLst>
                  <a:ext uri="{FF2B5EF4-FFF2-40B4-BE49-F238E27FC236}">
                    <a16:creationId xmlns:a16="http://schemas.microsoft.com/office/drawing/2014/main" id="{C86993D7-2C56-4FBC-B959-7F2D0421645D}"/>
                  </a:ext>
                </a:extLst>
              </p:cNvPr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06;p77">
                <a:extLst>
                  <a:ext uri="{FF2B5EF4-FFF2-40B4-BE49-F238E27FC236}">
                    <a16:creationId xmlns:a16="http://schemas.microsoft.com/office/drawing/2014/main" id="{EDFD61F1-2EB5-4F6E-A899-DF856E364772}"/>
                  </a:ext>
                </a:extLst>
              </p:cNvPr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6307;p77">
              <a:extLst>
                <a:ext uri="{FF2B5EF4-FFF2-40B4-BE49-F238E27FC236}">
                  <a16:creationId xmlns:a16="http://schemas.microsoft.com/office/drawing/2014/main" id="{B37DA3E3-83F0-441B-B037-7BECEF29EA54}"/>
                </a:ext>
              </a:extLst>
            </p:cNvPr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6308;p77">
            <a:extLst>
              <a:ext uri="{FF2B5EF4-FFF2-40B4-BE49-F238E27FC236}">
                <a16:creationId xmlns:a16="http://schemas.microsoft.com/office/drawing/2014/main" id="{7D7AED5C-B39C-4792-A8BD-844958D5A0F1}"/>
              </a:ext>
            </a:extLst>
          </p:cNvPr>
          <p:cNvGrpSpPr/>
          <p:nvPr/>
        </p:nvGrpSpPr>
        <p:grpSpPr>
          <a:xfrm>
            <a:off x="2123728" y="3552085"/>
            <a:ext cx="475992" cy="524987"/>
            <a:chOff x="5985650" y="2860025"/>
            <a:chExt cx="1396075" cy="1539775"/>
          </a:xfrm>
        </p:grpSpPr>
        <p:sp>
          <p:nvSpPr>
            <p:cNvPr id="50" name="Google Shape;6309;p77">
              <a:extLst>
                <a:ext uri="{FF2B5EF4-FFF2-40B4-BE49-F238E27FC236}">
                  <a16:creationId xmlns:a16="http://schemas.microsoft.com/office/drawing/2014/main" id="{322BB827-8E6A-4B7A-9B35-8E4E71779551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10;p77">
              <a:extLst>
                <a:ext uri="{FF2B5EF4-FFF2-40B4-BE49-F238E27FC236}">
                  <a16:creationId xmlns:a16="http://schemas.microsoft.com/office/drawing/2014/main" id="{B6667687-4A69-4AD4-A947-9433DBD36F7B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11;p77">
              <a:extLst>
                <a:ext uri="{FF2B5EF4-FFF2-40B4-BE49-F238E27FC236}">
                  <a16:creationId xmlns:a16="http://schemas.microsoft.com/office/drawing/2014/main" id="{3756C46D-94E6-47AA-B78A-7B2999CAE685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12;p77">
              <a:extLst>
                <a:ext uri="{FF2B5EF4-FFF2-40B4-BE49-F238E27FC236}">
                  <a16:creationId xmlns:a16="http://schemas.microsoft.com/office/drawing/2014/main" id="{1BF39E97-48F6-4FEA-B3A6-6A81171C2208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13;p77">
              <a:extLst>
                <a:ext uri="{FF2B5EF4-FFF2-40B4-BE49-F238E27FC236}">
                  <a16:creationId xmlns:a16="http://schemas.microsoft.com/office/drawing/2014/main" id="{25387FB0-5020-4251-AF22-F68865096B9D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14;p77">
              <a:extLst>
                <a:ext uri="{FF2B5EF4-FFF2-40B4-BE49-F238E27FC236}">
                  <a16:creationId xmlns:a16="http://schemas.microsoft.com/office/drawing/2014/main" id="{57AA5C1A-61AE-4BC9-AD50-0870636F64A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15;p77">
              <a:extLst>
                <a:ext uri="{FF2B5EF4-FFF2-40B4-BE49-F238E27FC236}">
                  <a16:creationId xmlns:a16="http://schemas.microsoft.com/office/drawing/2014/main" id="{D4FE3915-E67A-4E69-9835-99D473D7AAB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6;p77">
              <a:extLst>
                <a:ext uri="{FF2B5EF4-FFF2-40B4-BE49-F238E27FC236}">
                  <a16:creationId xmlns:a16="http://schemas.microsoft.com/office/drawing/2014/main" id="{18E63D08-D19A-44A3-B3D7-161165C45CC3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17;p77">
              <a:extLst>
                <a:ext uri="{FF2B5EF4-FFF2-40B4-BE49-F238E27FC236}">
                  <a16:creationId xmlns:a16="http://schemas.microsoft.com/office/drawing/2014/main" id="{A83FAFAD-B1DB-459A-B03C-EF02484362BB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18;p77">
              <a:extLst>
                <a:ext uri="{FF2B5EF4-FFF2-40B4-BE49-F238E27FC236}">
                  <a16:creationId xmlns:a16="http://schemas.microsoft.com/office/drawing/2014/main" id="{ADE9FFAD-C48B-4118-9B5E-CC5C1005E54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19;p77">
              <a:extLst>
                <a:ext uri="{FF2B5EF4-FFF2-40B4-BE49-F238E27FC236}">
                  <a16:creationId xmlns:a16="http://schemas.microsoft.com/office/drawing/2014/main" id="{2DA2D4A8-7360-4C7F-A859-22E018AD291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20;p77">
              <a:extLst>
                <a:ext uri="{FF2B5EF4-FFF2-40B4-BE49-F238E27FC236}">
                  <a16:creationId xmlns:a16="http://schemas.microsoft.com/office/drawing/2014/main" id="{7BC7C1D0-24C6-42E8-A934-24EB29A05CD5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21;p77">
              <a:extLst>
                <a:ext uri="{FF2B5EF4-FFF2-40B4-BE49-F238E27FC236}">
                  <a16:creationId xmlns:a16="http://schemas.microsoft.com/office/drawing/2014/main" id="{1FADF686-0DAB-42F6-BFC7-A26724D7EFC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22;p77">
              <a:extLst>
                <a:ext uri="{FF2B5EF4-FFF2-40B4-BE49-F238E27FC236}">
                  <a16:creationId xmlns:a16="http://schemas.microsoft.com/office/drawing/2014/main" id="{C8D24D21-CD72-47C9-8803-77C4F4002151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23;p77">
              <a:extLst>
                <a:ext uri="{FF2B5EF4-FFF2-40B4-BE49-F238E27FC236}">
                  <a16:creationId xmlns:a16="http://schemas.microsoft.com/office/drawing/2014/main" id="{8D9A56AC-9A42-4177-81BA-47218F1C4370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24;p77">
              <a:extLst>
                <a:ext uri="{FF2B5EF4-FFF2-40B4-BE49-F238E27FC236}">
                  <a16:creationId xmlns:a16="http://schemas.microsoft.com/office/drawing/2014/main" id="{B6F7A733-A750-456A-AB24-4B7F389D0CF2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25;p77">
              <a:extLst>
                <a:ext uri="{FF2B5EF4-FFF2-40B4-BE49-F238E27FC236}">
                  <a16:creationId xmlns:a16="http://schemas.microsoft.com/office/drawing/2014/main" id="{DA846AA8-DAE6-4C7F-B22E-69E11AA1A60C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26;p77">
              <a:extLst>
                <a:ext uri="{FF2B5EF4-FFF2-40B4-BE49-F238E27FC236}">
                  <a16:creationId xmlns:a16="http://schemas.microsoft.com/office/drawing/2014/main" id="{E5A572FA-A585-4510-BD46-13E4C0CF18F3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27;p77">
              <a:extLst>
                <a:ext uri="{FF2B5EF4-FFF2-40B4-BE49-F238E27FC236}">
                  <a16:creationId xmlns:a16="http://schemas.microsoft.com/office/drawing/2014/main" id="{8AD7228F-1738-49AE-817F-1F87C15E4F3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28;p77">
              <a:extLst>
                <a:ext uri="{FF2B5EF4-FFF2-40B4-BE49-F238E27FC236}">
                  <a16:creationId xmlns:a16="http://schemas.microsoft.com/office/drawing/2014/main" id="{ACBFEDE7-B597-4000-99B8-44D34225976C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29;p77">
              <a:extLst>
                <a:ext uri="{FF2B5EF4-FFF2-40B4-BE49-F238E27FC236}">
                  <a16:creationId xmlns:a16="http://schemas.microsoft.com/office/drawing/2014/main" id="{C9C6CD97-47C3-4CE7-B1AD-DF53C2F93409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30;p77">
              <a:extLst>
                <a:ext uri="{FF2B5EF4-FFF2-40B4-BE49-F238E27FC236}">
                  <a16:creationId xmlns:a16="http://schemas.microsoft.com/office/drawing/2014/main" id="{6A08DAE6-6939-4767-895A-B88F3A3D921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31;p77">
              <a:extLst>
                <a:ext uri="{FF2B5EF4-FFF2-40B4-BE49-F238E27FC236}">
                  <a16:creationId xmlns:a16="http://schemas.microsoft.com/office/drawing/2014/main" id="{AF3A78DB-3BEB-42B6-99BE-6812C9702BD5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332;p77">
              <a:extLst>
                <a:ext uri="{FF2B5EF4-FFF2-40B4-BE49-F238E27FC236}">
                  <a16:creationId xmlns:a16="http://schemas.microsoft.com/office/drawing/2014/main" id="{D5B0900C-1B91-4E68-9038-DD1CAA630E28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33;p77">
              <a:extLst>
                <a:ext uri="{FF2B5EF4-FFF2-40B4-BE49-F238E27FC236}">
                  <a16:creationId xmlns:a16="http://schemas.microsoft.com/office/drawing/2014/main" id="{A678AA13-8DB1-49F7-A68D-8D7A4A46C9F5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34;p77">
              <a:extLst>
                <a:ext uri="{FF2B5EF4-FFF2-40B4-BE49-F238E27FC236}">
                  <a16:creationId xmlns:a16="http://schemas.microsoft.com/office/drawing/2014/main" id="{0E63CEFB-DFEF-4021-AB51-581024A49F27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35;p77">
              <a:extLst>
                <a:ext uri="{FF2B5EF4-FFF2-40B4-BE49-F238E27FC236}">
                  <a16:creationId xmlns:a16="http://schemas.microsoft.com/office/drawing/2014/main" id="{67326326-5B4A-4377-A50A-6FC88721FDF7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336;p77">
              <a:extLst>
                <a:ext uri="{FF2B5EF4-FFF2-40B4-BE49-F238E27FC236}">
                  <a16:creationId xmlns:a16="http://schemas.microsoft.com/office/drawing/2014/main" id="{19D96834-C0AE-4718-8CC7-74484851BB9A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37;p77">
              <a:extLst>
                <a:ext uri="{FF2B5EF4-FFF2-40B4-BE49-F238E27FC236}">
                  <a16:creationId xmlns:a16="http://schemas.microsoft.com/office/drawing/2014/main" id="{6A88C1CC-2850-4B63-88EE-0A6A12F6C05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38;p77">
              <a:extLst>
                <a:ext uri="{FF2B5EF4-FFF2-40B4-BE49-F238E27FC236}">
                  <a16:creationId xmlns:a16="http://schemas.microsoft.com/office/drawing/2014/main" id="{B687F16B-6A4B-440B-9E96-82601BF1C557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39;p77">
              <a:extLst>
                <a:ext uri="{FF2B5EF4-FFF2-40B4-BE49-F238E27FC236}">
                  <a16:creationId xmlns:a16="http://schemas.microsoft.com/office/drawing/2014/main" id="{C63A8530-4137-4852-8C67-A8A5F4E8D1C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40;p77">
              <a:extLst>
                <a:ext uri="{FF2B5EF4-FFF2-40B4-BE49-F238E27FC236}">
                  <a16:creationId xmlns:a16="http://schemas.microsoft.com/office/drawing/2014/main" id="{2A6E8D94-7F20-4127-9B1B-2138D82DE8E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6405;p77">
            <a:extLst>
              <a:ext uri="{FF2B5EF4-FFF2-40B4-BE49-F238E27FC236}">
                <a16:creationId xmlns:a16="http://schemas.microsoft.com/office/drawing/2014/main" id="{D9484F29-3F24-43BA-B250-4A6A45BA9B42}"/>
              </a:ext>
            </a:extLst>
          </p:cNvPr>
          <p:cNvGrpSpPr/>
          <p:nvPr/>
        </p:nvGrpSpPr>
        <p:grpSpPr>
          <a:xfrm>
            <a:off x="6299593" y="3558281"/>
            <a:ext cx="603425" cy="508347"/>
            <a:chOff x="7636443" y="1204988"/>
            <a:chExt cx="804565" cy="677795"/>
          </a:xfrm>
        </p:grpSpPr>
        <p:grpSp>
          <p:nvGrpSpPr>
            <p:cNvPr id="83" name="Google Shape;6406;p77">
              <a:extLst>
                <a:ext uri="{FF2B5EF4-FFF2-40B4-BE49-F238E27FC236}">
                  <a16:creationId xmlns:a16="http://schemas.microsoft.com/office/drawing/2014/main" id="{CC85599C-60A1-4388-8AD7-95DF071DE7F6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93" name="Google Shape;6407;p77">
                <a:extLst>
                  <a:ext uri="{FF2B5EF4-FFF2-40B4-BE49-F238E27FC236}">
                    <a16:creationId xmlns:a16="http://schemas.microsoft.com/office/drawing/2014/main" id="{A89C1D45-1006-48FE-8E4D-7446C6B10D17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408;p77">
                <a:extLst>
                  <a:ext uri="{FF2B5EF4-FFF2-40B4-BE49-F238E27FC236}">
                    <a16:creationId xmlns:a16="http://schemas.microsoft.com/office/drawing/2014/main" id="{1D192304-8B64-4C88-9867-E4EDBE11C45E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6409;p77">
              <a:extLst>
                <a:ext uri="{FF2B5EF4-FFF2-40B4-BE49-F238E27FC236}">
                  <a16:creationId xmlns:a16="http://schemas.microsoft.com/office/drawing/2014/main" id="{82E0A116-DF84-4BDF-958A-3BFA96B3CB7A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91" name="Google Shape;6410;p77">
                <a:extLst>
                  <a:ext uri="{FF2B5EF4-FFF2-40B4-BE49-F238E27FC236}">
                    <a16:creationId xmlns:a16="http://schemas.microsoft.com/office/drawing/2014/main" id="{DFF00307-ADBC-4269-99FC-9B6E28EB62E6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411;p77">
                <a:extLst>
                  <a:ext uri="{FF2B5EF4-FFF2-40B4-BE49-F238E27FC236}">
                    <a16:creationId xmlns:a16="http://schemas.microsoft.com/office/drawing/2014/main" id="{7CEE901D-1CE3-4D02-BF68-DB7F048DBD35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6412;p77">
              <a:extLst>
                <a:ext uri="{FF2B5EF4-FFF2-40B4-BE49-F238E27FC236}">
                  <a16:creationId xmlns:a16="http://schemas.microsoft.com/office/drawing/2014/main" id="{EAF7AFFA-C4CF-4F58-A59C-122E5C1AA422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89" name="Google Shape;6413;p77">
                <a:extLst>
                  <a:ext uri="{FF2B5EF4-FFF2-40B4-BE49-F238E27FC236}">
                    <a16:creationId xmlns:a16="http://schemas.microsoft.com/office/drawing/2014/main" id="{5DEC2BB0-5B19-417D-8A73-59078A821FDD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414;p77">
                <a:extLst>
                  <a:ext uri="{FF2B5EF4-FFF2-40B4-BE49-F238E27FC236}">
                    <a16:creationId xmlns:a16="http://schemas.microsoft.com/office/drawing/2014/main" id="{1DFD2F96-C0B2-49F2-9AEF-4B8BB2A1695F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15;p77">
              <a:extLst>
                <a:ext uri="{FF2B5EF4-FFF2-40B4-BE49-F238E27FC236}">
                  <a16:creationId xmlns:a16="http://schemas.microsoft.com/office/drawing/2014/main" id="{F4EE438D-AF85-4C7E-8493-864D3001E4B5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87" name="Google Shape;6416;p77">
                <a:extLst>
                  <a:ext uri="{FF2B5EF4-FFF2-40B4-BE49-F238E27FC236}">
                    <a16:creationId xmlns:a16="http://schemas.microsoft.com/office/drawing/2014/main" id="{0C1129A4-CC8F-4318-85B7-17E12362CFA8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17;p77">
                <a:extLst>
                  <a:ext uri="{FF2B5EF4-FFF2-40B4-BE49-F238E27FC236}">
                    <a16:creationId xmlns:a16="http://schemas.microsoft.com/office/drawing/2014/main" id="{061058BD-3200-4B84-87BC-C34CE846FB2D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6418;p77">
            <a:extLst>
              <a:ext uri="{FF2B5EF4-FFF2-40B4-BE49-F238E27FC236}">
                <a16:creationId xmlns:a16="http://schemas.microsoft.com/office/drawing/2014/main" id="{E124CF90-AF77-4E4F-9297-CB0700A90FF8}"/>
              </a:ext>
            </a:extLst>
          </p:cNvPr>
          <p:cNvGrpSpPr/>
          <p:nvPr/>
        </p:nvGrpSpPr>
        <p:grpSpPr>
          <a:xfrm>
            <a:off x="6295030" y="1627855"/>
            <a:ext cx="496005" cy="495891"/>
            <a:chOff x="3990000" y="975400"/>
            <a:chExt cx="3934200" cy="3933300"/>
          </a:xfrm>
        </p:grpSpPr>
        <p:sp>
          <p:nvSpPr>
            <p:cNvPr id="96" name="Google Shape;6419;p77">
              <a:extLst>
                <a:ext uri="{FF2B5EF4-FFF2-40B4-BE49-F238E27FC236}">
                  <a16:creationId xmlns:a16="http://schemas.microsoft.com/office/drawing/2014/main" id="{40769525-C1EE-4248-837B-07E89CAFB047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20;p77">
              <a:extLst>
                <a:ext uri="{FF2B5EF4-FFF2-40B4-BE49-F238E27FC236}">
                  <a16:creationId xmlns:a16="http://schemas.microsoft.com/office/drawing/2014/main" id="{DC78CF23-3702-4EA6-B913-F9D786DF16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21;p77">
              <a:extLst>
                <a:ext uri="{FF2B5EF4-FFF2-40B4-BE49-F238E27FC236}">
                  <a16:creationId xmlns:a16="http://schemas.microsoft.com/office/drawing/2014/main" id="{8A6EFE19-FE45-4CEA-9E39-BF89D894499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22;p77">
              <a:extLst>
                <a:ext uri="{FF2B5EF4-FFF2-40B4-BE49-F238E27FC236}">
                  <a16:creationId xmlns:a16="http://schemas.microsoft.com/office/drawing/2014/main" id="{5A69A6E4-8F86-45D9-ACD8-A1C9A1A18B1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Text Box 4">
            <a:extLst>
              <a:ext uri="{FF2B5EF4-FFF2-40B4-BE49-F238E27FC236}">
                <a16:creationId xmlns:a16="http://schemas.microsoft.com/office/drawing/2014/main" id="{F719F8E9-181B-4EC7-90A2-B9A6B3EC8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167713" y="298410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ES" dirty="0">
                <a:solidFill>
                  <a:schemeClr val="accent2"/>
                </a:solidFill>
              </a:rPr>
              <a:t>A</a:t>
            </a:r>
            <a:r>
              <a:rPr lang="ca-ES" dirty="0">
                <a:solidFill>
                  <a:schemeClr val="accent2"/>
                </a:solidFill>
              </a:rPr>
              <a:t>ntecedentes</a:t>
            </a:r>
          </a:p>
        </p:txBody>
      </p:sp>
      <p:sp>
        <p:nvSpPr>
          <p:cNvPr id="23" name="Google Shape;677;p39">
            <a:extLst>
              <a:ext uri="{FF2B5EF4-FFF2-40B4-BE49-F238E27FC236}">
                <a16:creationId xmlns:a16="http://schemas.microsoft.com/office/drawing/2014/main" id="{B51DF746-1070-4C57-9DF2-31460B31718A}"/>
              </a:ext>
            </a:extLst>
          </p:cNvPr>
          <p:cNvSpPr txBox="1">
            <a:spLocks/>
          </p:cNvSpPr>
          <p:nvPr/>
        </p:nvSpPr>
        <p:spPr>
          <a:xfrm>
            <a:off x="4167713" y="3763552"/>
            <a:ext cx="32871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1994 - 2020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CD9C572-76DE-4D1F-B66F-8FD7FF28D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8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05;p59">
            <a:extLst>
              <a:ext uri="{FF2B5EF4-FFF2-40B4-BE49-F238E27FC236}">
                <a16:creationId xmlns:a16="http://schemas.microsoft.com/office/drawing/2014/main" id="{E73C6391-A84E-45C6-BF11-50D8DF41A30D}"/>
              </a:ext>
            </a:extLst>
          </p:cNvPr>
          <p:cNvSpPr txBox="1">
            <a:spLocks/>
          </p:cNvSpPr>
          <p:nvPr/>
        </p:nvSpPr>
        <p:spPr>
          <a:xfrm>
            <a:off x="713225" y="980728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800"/>
              <a:buFont typeface="Righteous"/>
              <a:buNone/>
              <a:tabLst/>
              <a:defRPr/>
            </a:pPr>
            <a:r>
              <a:rPr kumimoji="0" lang="ca-E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/>
                <a:sym typeface="Righteous"/>
              </a:rPr>
              <a:t>Evolución geoweb</a:t>
            </a:r>
          </a:p>
        </p:txBody>
      </p:sp>
      <p:cxnSp>
        <p:nvCxnSpPr>
          <p:cNvPr id="3" name="Google Shape;2206;p59">
            <a:extLst>
              <a:ext uri="{FF2B5EF4-FFF2-40B4-BE49-F238E27FC236}">
                <a16:creationId xmlns:a16="http://schemas.microsoft.com/office/drawing/2014/main" id="{E59A91F7-84A6-4AA1-B772-652A1F6E127D}"/>
              </a:ext>
            </a:extLst>
          </p:cNvPr>
          <p:cNvCxnSpPr/>
          <p:nvPr/>
        </p:nvCxnSpPr>
        <p:spPr>
          <a:xfrm>
            <a:off x="694800" y="3705782"/>
            <a:ext cx="7754400" cy="0"/>
          </a:xfrm>
          <a:prstGeom prst="straightConnector1">
            <a:avLst/>
          </a:prstGeom>
          <a:noFill/>
          <a:ln w="28575" cap="flat" cmpd="sng">
            <a:solidFill>
              <a:srgbClr val="DE8B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207;p59">
            <a:extLst>
              <a:ext uri="{FF2B5EF4-FFF2-40B4-BE49-F238E27FC236}">
                <a16:creationId xmlns:a16="http://schemas.microsoft.com/office/drawing/2014/main" id="{3DB68516-0537-43D8-8863-87DA2A92256B}"/>
              </a:ext>
            </a:extLst>
          </p:cNvPr>
          <p:cNvSpPr/>
          <p:nvPr/>
        </p:nvSpPr>
        <p:spPr>
          <a:xfrm>
            <a:off x="1441267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Google Shape;2208;p59">
            <a:extLst>
              <a:ext uri="{FF2B5EF4-FFF2-40B4-BE49-F238E27FC236}">
                <a16:creationId xmlns:a16="http://schemas.microsoft.com/office/drawing/2014/main" id="{609F5662-D4EC-481C-BB69-42A52E1C37E4}"/>
              </a:ext>
            </a:extLst>
          </p:cNvPr>
          <p:cNvSpPr/>
          <p:nvPr/>
        </p:nvSpPr>
        <p:spPr>
          <a:xfrm>
            <a:off x="3445042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Google Shape;2209;p59">
            <a:extLst>
              <a:ext uri="{FF2B5EF4-FFF2-40B4-BE49-F238E27FC236}">
                <a16:creationId xmlns:a16="http://schemas.microsoft.com/office/drawing/2014/main" id="{F39ABD1A-41B2-4334-920B-F23516A421BD}"/>
              </a:ext>
            </a:extLst>
          </p:cNvPr>
          <p:cNvSpPr/>
          <p:nvPr/>
        </p:nvSpPr>
        <p:spPr>
          <a:xfrm>
            <a:off x="5448817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Google Shape;2210;p59">
            <a:extLst>
              <a:ext uri="{FF2B5EF4-FFF2-40B4-BE49-F238E27FC236}">
                <a16:creationId xmlns:a16="http://schemas.microsoft.com/office/drawing/2014/main" id="{E95073F8-7575-4FC0-B978-A32CA35C03CD}"/>
              </a:ext>
            </a:extLst>
          </p:cNvPr>
          <p:cNvSpPr/>
          <p:nvPr/>
        </p:nvSpPr>
        <p:spPr>
          <a:xfrm>
            <a:off x="7452592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Google Shape;2212;p59">
            <a:extLst>
              <a:ext uri="{FF2B5EF4-FFF2-40B4-BE49-F238E27FC236}">
                <a16:creationId xmlns:a16="http://schemas.microsoft.com/office/drawing/2014/main" id="{81718BED-CAA7-41C6-A0ED-62AE96D92CCE}"/>
              </a:ext>
            </a:extLst>
          </p:cNvPr>
          <p:cNvSpPr txBox="1">
            <a:spLocks/>
          </p:cNvSpPr>
          <p:nvPr/>
        </p:nvSpPr>
        <p:spPr>
          <a:xfrm>
            <a:off x="805267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1990</a:t>
            </a:r>
          </a:p>
        </p:txBody>
      </p:sp>
      <p:sp>
        <p:nvSpPr>
          <p:cNvPr id="11" name="Google Shape;2214;p59">
            <a:extLst>
              <a:ext uri="{FF2B5EF4-FFF2-40B4-BE49-F238E27FC236}">
                <a16:creationId xmlns:a16="http://schemas.microsoft.com/office/drawing/2014/main" id="{6DC89266-2FAB-44E1-8C21-76CF06CFD2F7}"/>
              </a:ext>
            </a:extLst>
          </p:cNvPr>
          <p:cNvSpPr txBox="1">
            <a:spLocks/>
          </p:cNvSpPr>
          <p:nvPr/>
        </p:nvSpPr>
        <p:spPr>
          <a:xfrm>
            <a:off x="2809042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2000</a:t>
            </a:r>
          </a:p>
        </p:txBody>
      </p:sp>
      <p:sp>
        <p:nvSpPr>
          <p:cNvPr id="13" name="Google Shape;2216;p59">
            <a:extLst>
              <a:ext uri="{FF2B5EF4-FFF2-40B4-BE49-F238E27FC236}">
                <a16:creationId xmlns:a16="http://schemas.microsoft.com/office/drawing/2014/main" id="{64CCA226-CE79-4309-B1D1-86CDAE12A4E0}"/>
              </a:ext>
            </a:extLst>
          </p:cNvPr>
          <p:cNvSpPr txBox="1">
            <a:spLocks/>
          </p:cNvSpPr>
          <p:nvPr/>
        </p:nvSpPr>
        <p:spPr>
          <a:xfrm>
            <a:off x="4812817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2010</a:t>
            </a:r>
          </a:p>
        </p:txBody>
      </p:sp>
      <p:sp>
        <p:nvSpPr>
          <p:cNvPr id="15" name="Google Shape;2218;p59">
            <a:extLst>
              <a:ext uri="{FF2B5EF4-FFF2-40B4-BE49-F238E27FC236}">
                <a16:creationId xmlns:a16="http://schemas.microsoft.com/office/drawing/2014/main" id="{BA2206FE-DB97-41DF-BDEE-953E56D7C0F4}"/>
              </a:ext>
            </a:extLst>
          </p:cNvPr>
          <p:cNvSpPr txBox="1">
            <a:spLocks/>
          </p:cNvSpPr>
          <p:nvPr/>
        </p:nvSpPr>
        <p:spPr>
          <a:xfrm>
            <a:off x="6816592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2AD186F-6ACE-4DAC-A401-D82E70EE0698}"/>
              </a:ext>
            </a:extLst>
          </p:cNvPr>
          <p:cNvSpPr txBox="1"/>
          <p:nvPr/>
        </p:nvSpPr>
        <p:spPr>
          <a:xfrm>
            <a:off x="312114" y="2479486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Primeros servidores de mapas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E66D49-BE1F-487E-B077-99EDF9F37B64}"/>
              </a:ext>
            </a:extLst>
          </p:cNvPr>
          <p:cNvSpPr txBox="1"/>
          <p:nvPr/>
        </p:nvSpPr>
        <p:spPr>
          <a:xfrm>
            <a:off x="1259632" y="4229858"/>
            <a:ext cx="17732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Primeros estándares OGC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20D031-636B-42A7-A469-BFCF8F0542F9}"/>
              </a:ext>
            </a:extLst>
          </p:cNvPr>
          <p:cNvSpPr txBox="1"/>
          <p:nvPr/>
        </p:nvSpPr>
        <p:spPr>
          <a:xfrm>
            <a:off x="3708142" y="4628612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Google </a:t>
            </a:r>
            <a:r>
              <a:rPr lang="es-ES" sz="1050" dirty="0" err="1">
                <a:solidFill>
                  <a:srgbClr val="DE8B74"/>
                </a:solidFill>
              </a:rPr>
              <a:t>Maps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5C02EC-BCD0-486F-8E09-27288CA8DD84}"/>
              </a:ext>
            </a:extLst>
          </p:cNvPr>
          <p:cNvSpPr txBox="1"/>
          <p:nvPr/>
        </p:nvSpPr>
        <p:spPr>
          <a:xfrm>
            <a:off x="3657846" y="2261602"/>
            <a:ext cx="13853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Servicios de teselas</a:t>
            </a:r>
          </a:p>
          <a:p>
            <a:r>
              <a:rPr lang="es-ES" sz="1050" dirty="0">
                <a:solidFill>
                  <a:srgbClr val="DE8B74"/>
                </a:solidFill>
              </a:rPr>
              <a:t>(</a:t>
            </a:r>
            <a:r>
              <a:rPr lang="es-ES" sz="1050" dirty="0" err="1">
                <a:solidFill>
                  <a:srgbClr val="DE8B74"/>
                </a:solidFill>
              </a:rPr>
              <a:t>raster</a:t>
            </a:r>
            <a:r>
              <a:rPr lang="es-ES" sz="1050" dirty="0">
                <a:solidFill>
                  <a:srgbClr val="DE8B74"/>
                </a:solidFill>
              </a:rPr>
              <a:t>)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EC158A-DB29-4D1C-9DB2-921B651AF8E8}"/>
              </a:ext>
            </a:extLst>
          </p:cNvPr>
          <p:cNvSpPr txBox="1"/>
          <p:nvPr/>
        </p:nvSpPr>
        <p:spPr>
          <a:xfrm>
            <a:off x="6069040" y="2550141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Vector-Tiles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A91B3C-E834-48B7-BAFC-B1BA5B1E6E7A}"/>
              </a:ext>
            </a:extLst>
          </p:cNvPr>
          <p:cNvSpPr txBox="1"/>
          <p:nvPr/>
        </p:nvSpPr>
        <p:spPr>
          <a:xfrm>
            <a:off x="5853627" y="4483774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>
                <a:solidFill>
                  <a:srgbClr val="DE8B74"/>
                </a:solidFill>
              </a:rPr>
              <a:t>WebGL</a:t>
            </a:r>
            <a:r>
              <a:rPr lang="es-ES" sz="1050" dirty="0">
                <a:solidFill>
                  <a:srgbClr val="DE8B74"/>
                </a:solidFill>
              </a:rPr>
              <a:t> en Google Chrome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EC292C-1E29-498C-9CCE-6A0CFF8839A2}"/>
              </a:ext>
            </a:extLst>
          </p:cNvPr>
          <p:cNvSpPr txBox="1"/>
          <p:nvPr/>
        </p:nvSpPr>
        <p:spPr>
          <a:xfrm>
            <a:off x="7282168" y="40976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>
                <a:solidFill>
                  <a:srgbClr val="DE8B74"/>
                </a:solidFill>
              </a:rPr>
              <a:t>Mapbox</a:t>
            </a:r>
            <a:r>
              <a:rPr lang="es-ES" sz="1050" dirty="0">
                <a:solidFill>
                  <a:srgbClr val="DE8B74"/>
                </a:solidFill>
              </a:rPr>
              <a:t> </a:t>
            </a:r>
            <a:r>
              <a:rPr lang="es-ES" sz="1050" dirty="0" err="1">
                <a:solidFill>
                  <a:srgbClr val="DE8B74"/>
                </a:solidFill>
              </a:rPr>
              <a:t>Styles</a:t>
            </a:r>
            <a:endParaRPr lang="ca-ES" sz="1050" dirty="0">
              <a:solidFill>
                <a:srgbClr val="DE8B74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2511705-D64E-4C2F-B5D7-1AD721ABE400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327409" y="2606444"/>
            <a:ext cx="12958" cy="1099338"/>
          </a:xfrm>
          <a:prstGeom prst="bentConnector2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13EA330-96A2-4678-9B3F-5316CE33AC44}"/>
              </a:ext>
            </a:extLst>
          </p:cNvPr>
          <p:cNvCxnSpPr>
            <a:cxnSpLocks/>
            <a:stCxn id="70" idx="3"/>
            <a:endCxn id="5" idx="3"/>
          </p:cNvCxnSpPr>
          <p:nvPr/>
        </p:nvCxnSpPr>
        <p:spPr>
          <a:xfrm flipV="1">
            <a:off x="3032874" y="3798777"/>
            <a:ext cx="450698" cy="558039"/>
          </a:xfrm>
          <a:prstGeom prst="bentConnector2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43B7E1E-2D29-4E8F-B956-6608A4D6F625}"/>
              </a:ext>
            </a:extLst>
          </p:cNvPr>
          <p:cNvCxnSpPr>
            <a:cxnSpLocks/>
            <a:stCxn id="71" idx="3"/>
          </p:cNvCxnSpPr>
          <p:nvPr/>
        </p:nvCxnSpPr>
        <p:spPr>
          <a:xfrm flipH="1" flipV="1">
            <a:off x="4572000" y="3705757"/>
            <a:ext cx="123913" cy="1049813"/>
          </a:xfrm>
          <a:prstGeom prst="bentConnector4">
            <a:avLst>
              <a:gd name="adj1" fmla="val -184484"/>
              <a:gd name="adj2" fmla="val 56047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97B4748-A442-4D55-94BF-732349B0906A}"/>
              </a:ext>
            </a:extLst>
          </p:cNvPr>
          <p:cNvCxnSpPr>
            <a:stCxn id="72" idx="2"/>
          </p:cNvCxnSpPr>
          <p:nvPr/>
        </p:nvCxnSpPr>
        <p:spPr>
          <a:xfrm rot="16200000" flipH="1">
            <a:off x="4073692" y="2953911"/>
            <a:ext cx="1015937" cy="462313"/>
          </a:xfrm>
          <a:prstGeom prst="bentConnector3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01F46BB-4702-475C-A349-8C78F3D4AC96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 flipH="1">
            <a:off x="5853626" y="3705758"/>
            <a:ext cx="145777" cy="904975"/>
          </a:xfrm>
          <a:prstGeom prst="bentConnector4">
            <a:avLst>
              <a:gd name="adj1" fmla="val -156815"/>
              <a:gd name="adj2" fmla="val 57014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47E6509-FC4E-490F-8B6D-ADD4CB1E7A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09493" y="3179055"/>
            <a:ext cx="888980" cy="138984"/>
          </a:xfrm>
          <a:prstGeom prst="bentConnector3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0E802A5-0EA8-4F62-ADA3-09B2117C4D1B}"/>
              </a:ext>
            </a:extLst>
          </p:cNvPr>
          <p:cNvCxnSpPr>
            <a:cxnSpLocks/>
          </p:cNvCxnSpPr>
          <p:nvPr/>
        </p:nvCxnSpPr>
        <p:spPr>
          <a:xfrm rot="10800000">
            <a:off x="6749273" y="3705757"/>
            <a:ext cx="621936" cy="498858"/>
          </a:xfrm>
          <a:prstGeom prst="bentConnector3">
            <a:avLst>
              <a:gd name="adj1" fmla="val 102605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">
            <a:extLst>
              <a:ext uri="{FF2B5EF4-FFF2-40B4-BE49-F238E27FC236}">
                <a16:creationId xmlns:a16="http://schemas.microsoft.com/office/drawing/2014/main" id="{C78DA168-65B6-4CA7-80AD-21CB2EF7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5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167713" y="298410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ES" dirty="0">
                <a:solidFill>
                  <a:schemeClr val="accent2"/>
                </a:solidFill>
              </a:rPr>
              <a:t>¿Qué puedo hacer?</a:t>
            </a:r>
            <a:endParaRPr lang="ca-E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6AAC-7055-4190-80F2-A2CD5C27671B}"/>
              </a:ext>
            </a:extLst>
          </p:cNvPr>
          <p:cNvSpPr txBox="1"/>
          <p:nvPr/>
        </p:nvSpPr>
        <p:spPr>
          <a:xfrm>
            <a:off x="4935659" y="3825902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El límite está en tu imaginación</a:t>
            </a:r>
            <a:endParaRPr lang="ca-ES" dirty="0">
              <a:solidFill>
                <a:srgbClr val="DE8B74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CA1D7C0-E83A-47BA-B90E-63D5C1755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1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Mapas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08563" y="334376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StoryTelling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777DEA70-9DDE-4835-886D-326CF54AD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14B51-7A77-4C93-8339-E1DAADDEF967}"/>
              </a:ext>
            </a:extLst>
          </p:cNvPr>
          <p:cNvSpPr txBox="1"/>
          <p:nvPr/>
        </p:nvSpPr>
        <p:spPr>
          <a:xfrm>
            <a:off x="1186363" y="259976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Crime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D64FE2-C9EA-4468-B197-B2DDC627165C}"/>
              </a:ext>
            </a:extLst>
          </p:cNvPr>
          <p:cNvSpPr txBox="1"/>
          <p:nvPr/>
        </p:nvSpPr>
        <p:spPr>
          <a:xfrm>
            <a:off x="2343250" y="264207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Turísticos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4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19295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FF63E-79EC-4495-8155-936067D9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934563"/>
            <a:ext cx="4389900" cy="28638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93EC30-C591-488A-A2C0-9F005A5361A6}"/>
              </a:ext>
            </a:extLst>
          </p:cNvPr>
          <p:cNvSpPr txBox="1"/>
          <p:nvPr/>
        </p:nvSpPr>
        <p:spPr>
          <a:xfrm>
            <a:off x="677627" y="5810414"/>
            <a:ext cx="7583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3"/>
              </a:rPr>
              <a:t>https://map.geo.admin.ch/?layers=ch.swisstopo.swissnames3d&amp;lon=8.31675&amp;lat=46.53655&amp;elevation=15873&amp;heading=3.901&amp;pitch=-39.137&amp;lang=en&amp;topic=ech&amp;bgLayer=ch.swisstopo.pixelkarte-farbe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3583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19295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B96903-D530-43BC-9260-44E9FA03995C}"/>
              </a:ext>
            </a:extLst>
          </p:cNvPr>
          <p:cNvSpPr txBox="1"/>
          <p:nvPr/>
        </p:nvSpPr>
        <p:spPr>
          <a:xfrm>
            <a:off x="2500495" y="59645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2"/>
              </a:rPr>
              <a:t>https://ngz.gispocoding.fi/kepler/?locale=en</a:t>
            </a:r>
            <a:endParaRPr lang="ca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02C4F-6D53-44E0-AB34-967D576A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923225"/>
            <a:ext cx="4056147" cy="2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0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StoryTelling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6B73B-D4F4-4A6C-A99F-87032A093A93}"/>
              </a:ext>
            </a:extLst>
          </p:cNvPr>
          <p:cNvSpPr txBox="1"/>
          <p:nvPr/>
        </p:nvSpPr>
        <p:spPr>
          <a:xfrm>
            <a:off x="1831732" y="5971431"/>
            <a:ext cx="5184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2"/>
              </a:rPr>
              <a:t>https://jonniwalker1977.github.io/mapboxstory/index.html</a:t>
            </a:r>
            <a:endParaRPr lang="ca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EB28C-AA7A-4B60-A112-0C68B23D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94" y="2952985"/>
            <a:ext cx="4338160" cy="28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Mapas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009572-A11A-4DED-91AA-D0D25291E050}"/>
              </a:ext>
            </a:extLst>
          </p:cNvPr>
          <p:cNvSpPr txBox="1"/>
          <p:nvPr/>
        </p:nvSpPr>
        <p:spPr>
          <a:xfrm>
            <a:off x="2339752" y="59492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solidFill>
                  <a:srgbClr val="DE8B74"/>
                </a:solidFill>
                <a:hlinkClick r:id="rId2"/>
              </a:rPr>
              <a:t>https://david.frigge.nz/30DayMapChallenge/maps.html</a:t>
            </a:r>
            <a:endParaRPr lang="ca-ES" dirty="0">
              <a:solidFill>
                <a:srgbClr val="DE8B74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8F0CCEF-4E1E-45A9-A56F-1A9AFC67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13" y="3185266"/>
            <a:ext cx="4091173" cy="266928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83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49250" y="390525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OBJETIVOS</a:t>
            </a:r>
          </a:p>
        </p:txBody>
      </p:sp>
      <p:sp>
        <p:nvSpPr>
          <p:cNvPr id="3075" name="Rectangle 109"/>
          <p:cNvSpPr>
            <a:spLocks noChangeArrowheads="1"/>
          </p:cNvSpPr>
          <p:nvPr/>
        </p:nvSpPr>
        <p:spPr bwMode="auto">
          <a:xfrm>
            <a:off x="468313" y="786756"/>
            <a:ext cx="8424862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Introducir a los alumnos en el contexto </a:t>
            </a:r>
            <a:r>
              <a:rPr lang="es-ES" altLang="ca-ES" sz="1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GeoWeb</a:t>
            </a: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 y sus posibilidades.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Aplicar los conocimientos adquiridos hasta el momento para publicar datos en la Web.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Dotar a los alumnos con unos conocimientos básicos en lenguajes de programación Web.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Practicar la confección de aplicaciones simples para visualización web de datos, a partir de productos disponibles en Internet.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Practicar la configuración de servidores de mapas y de aplicaciones cliente.</a:t>
            </a:r>
          </a:p>
        </p:txBody>
      </p:sp>
      <p:sp>
        <p:nvSpPr>
          <p:cNvPr id="3076" name="Text Box 110"/>
          <p:cNvSpPr txBox="1">
            <a:spLocks noChangeArrowheads="1"/>
          </p:cNvSpPr>
          <p:nvPr/>
        </p:nvSpPr>
        <p:spPr bwMode="auto">
          <a:xfrm>
            <a:off x="349250" y="3865563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RESULTADOS</a:t>
            </a:r>
            <a:endParaRPr lang="es-ES" altLang="ca-ES" sz="2400" u="sng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3077" name="Rectangle 113"/>
          <p:cNvSpPr>
            <a:spLocks noChangeArrowheads="1"/>
          </p:cNvSpPr>
          <p:nvPr/>
        </p:nvSpPr>
        <p:spPr bwMode="auto">
          <a:xfrm>
            <a:off x="539750" y="4292600"/>
            <a:ext cx="83534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Conocimiento y práctica de lenguajes de programación.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Capacidad para definir funcionalidades de una aplicación SIG y publicación Web.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Capacidad de análisis y síntesis de problemas vinculados con la publicación de datos.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Habilidad en la utilización de librerías de mapas en JavaScript. </a:t>
            </a:r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0" y="6523038"/>
            <a:ext cx="1905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grpSp>
        <p:nvGrpSpPr>
          <p:cNvPr id="7" name="Google Shape;2657;p73">
            <a:extLst>
              <a:ext uri="{FF2B5EF4-FFF2-40B4-BE49-F238E27FC236}">
                <a16:creationId xmlns:a16="http://schemas.microsoft.com/office/drawing/2014/main" id="{3BA5B7E0-906D-409A-AEDC-928D06819FAD}"/>
              </a:ext>
            </a:extLst>
          </p:cNvPr>
          <p:cNvGrpSpPr/>
          <p:nvPr/>
        </p:nvGrpSpPr>
        <p:grpSpPr>
          <a:xfrm>
            <a:off x="6156176" y="474221"/>
            <a:ext cx="1959041" cy="208784"/>
            <a:chOff x="6336019" y="3733725"/>
            <a:chExt cx="2566206" cy="351310"/>
          </a:xfrm>
        </p:grpSpPr>
        <p:sp>
          <p:nvSpPr>
            <p:cNvPr id="8" name="Google Shape;2658;p73">
              <a:extLst>
                <a:ext uri="{FF2B5EF4-FFF2-40B4-BE49-F238E27FC236}">
                  <a16:creationId xmlns:a16="http://schemas.microsoft.com/office/drawing/2014/main" id="{F11386F5-3E87-45DC-93A6-77832BF37EB1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59;p73">
              <a:extLst>
                <a:ext uri="{FF2B5EF4-FFF2-40B4-BE49-F238E27FC236}">
                  <a16:creationId xmlns:a16="http://schemas.microsoft.com/office/drawing/2014/main" id="{282316B5-34DF-4018-88DF-AA40FB7BDA78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60;p73">
              <a:extLst>
                <a:ext uri="{FF2B5EF4-FFF2-40B4-BE49-F238E27FC236}">
                  <a16:creationId xmlns:a16="http://schemas.microsoft.com/office/drawing/2014/main" id="{14C159E8-A1E5-43B0-88DA-C921960DCF81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1;p73">
              <a:extLst>
                <a:ext uri="{FF2B5EF4-FFF2-40B4-BE49-F238E27FC236}">
                  <a16:creationId xmlns:a16="http://schemas.microsoft.com/office/drawing/2014/main" id="{11B08E4E-10E3-49EE-9DF9-D34D1D7AD6E1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657;p73">
            <a:extLst>
              <a:ext uri="{FF2B5EF4-FFF2-40B4-BE49-F238E27FC236}">
                <a16:creationId xmlns:a16="http://schemas.microsoft.com/office/drawing/2014/main" id="{69091C8A-E7BE-419E-920F-881CB056AB05}"/>
              </a:ext>
            </a:extLst>
          </p:cNvPr>
          <p:cNvGrpSpPr/>
          <p:nvPr/>
        </p:nvGrpSpPr>
        <p:grpSpPr>
          <a:xfrm>
            <a:off x="6156176" y="3899290"/>
            <a:ext cx="1959041" cy="208784"/>
            <a:chOff x="6336019" y="3733725"/>
            <a:chExt cx="2566206" cy="351310"/>
          </a:xfrm>
        </p:grpSpPr>
        <p:sp>
          <p:nvSpPr>
            <p:cNvPr id="13" name="Google Shape;2658;p73">
              <a:extLst>
                <a:ext uri="{FF2B5EF4-FFF2-40B4-BE49-F238E27FC236}">
                  <a16:creationId xmlns:a16="http://schemas.microsoft.com/office/drawing/2014/main" id="{CE1B24FD-BCD3-4368-A8FD-97B59AE7890A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59;p73">
              <a:extLst>
                <a:ext uri="{FF2B5EF4-FFF2-40B4-BE49-F238E27FC236}">
                  <a16:creationId xmlns:a16="http://schemas.microsoft.com/office/drawing/2014/main" id="{F9D3DBB6-D823-4DB9-8BE3-99473BE5E4DE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0;p73">
              <a:extLst>
                <a:ext uri="{FF2B5EF4-FFF2-40B4-BE49-F238E27FC236}">
                  <a16:creationId xmlns:a16="http://schemas.microsoft.com/office/drawing/2014/main" id="{FBDB2B23-1EBC-44DB-B62E-5E1B496C2E06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61;p73">
              <a:extLst>
                <a:ext uri="{FF2B5EF4-FFF2-40B4-BE49-F238E27FC236}">
                  <a16:creationId xmlns:a16="http://schemas.microsoft.com/office/drawing/2014/main" id="{6F28F1B9-39BA-43A7-92AB-5F61AD75F0D2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936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5220072" y="2957767"/>
            <a:ext cx="223224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Keywords</a:t>
            </a: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6AAC-7055-4190-80F2-A2CD5C27671B}"/>
              </a:ext>
            </a:extLst>
          </p:cNvPr>
          <p:cNvSpPr txBox="1"/>
          <p:nvPr/>
        </p:nvSpPr>
        <p:spPr>
          <a:xfrm>
            <a:off x="4499992" y="3858959"/>
            <a:ext cx="382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Tecnologías y conceptos clave de la </a:t>
            </a:r>
            <a:r>
              <a:rPr lang="es-ES" dirty="0" err="1">
                <a:solidFill>
                  <a:srgbClr val="DE8B74"/>
                </a:solidFill>
              </a:rPr>
              <a:t>GeoWeb</a:t>
            </a:r>
            <a:endParaRPr lang="ca-ES" dirty="0">
              <a:solidFill>
                <a:srgbClr val="DE8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3528" y="1181580"/>
            <a:ext cx="8208912" cy="507249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 vs Servidor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Browser (Navegador web)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Sistemas de referencia: EPSG:3857 , EPSG:4326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Formatos : JSON, 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GeoJSON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CSV,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MBTiles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GeoPackage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GeoServicios: WMS, TMS , XYZ, WMTS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y API Reference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Pirámides (tiles)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WebGL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 tiles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Librería JavaScript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 JavaScript vs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Vanilla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JavaScript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 o dirección web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Ajax</a:t>
            </a:r>
          </a:p>
          <a:p>
            <a:pPr>
              <a:spcAft>
                <a:spcPct val="0"/>
              </a:spcAft>
              <a:buSzPct val="45000"/>
              <a:buFont typeface="Wingdings" charset="2"/>
              <a:buChar char=""/>
            </a:pPr>
            <a:endParaRPr lang="es-ES" altLang="ca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DA675-6880-4349-B2EA-C32E8BF8B4A6}"/>
              </a:ext>
            </a:extLst>
          </p:cNvPr>
          <p:cNvSpPr txBox="1"/>
          <p:nvPr/>
        </p:nvSpPr>
        <p:spPr>
          <a:xfrm>
            <a:off x="323528" y="781570"/>
            <a:ext cx="533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400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Conceptos clave que debemos conocer !!</a:t>
            </a:r>
          </a:p>
        </p:txBody>
      </p:sp>
      <p:grpSp>
        <p:nvGrpSpPr>
          <p:cNvPr id="6" name="Google Shape;6423;p77">
            <a:extLst>
              <a:ext uri="{FF2B5EF4-FFF2-40B4-BE49-F238E27FC236}">
                <a16:creationId xmlns:a16="http://schemas.microsoft.com/office/drawing/2014/main" id="{053B6D08-D023-474F-B962-0A9D8B8D77FB}"/>
              </a:ext>
            </a:extLst>
          </p:cNvPr>
          <p:cNvGrpSpPr/>
          <p:nvPr/>
        </p:nvGrpSpPr>
        <p:grpSpPr>
          <a:xfrm>
            <a:off x="7884368" y="406614"/>
            <a:ext cx="868881" cy="684241"/>
            <a:chOff x="6598259" y="2078634"/>
            <a:chExt cx="868881" cy="684241"/>
          </a:xfrm>
        </p:grpSpPr>
        <p:sp>
          <p:nvSpPr>
            <p:cNvPr id="7" name="Google Shape;6424;p77">
              <a:extLst>
                <a:ext uri="{FF2B5EF4-FFF2-40B4-BE49-F238E27FC236}">
                  <a16:creationId xmlns:a16="http://schemas.microsoft.com/office/drawing/2014/main" id="{32B06707-C359-4248-9440-66EC5BA31350}"/>
                </a:ext>
              </a:extLst>
            </p:cNvPr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25;p77">
              <a:extLst>
                <a:ext uri="{FF2B5EF4-FFF2-40B4-BE49-F238E27FC236}">
                  <a16:creationId xmlns:a16="http://schemas.microsoft.com/office/drawing/2014/main" id="{C5683B47-5400-4779-BE51-3CA83BDE805F}"/>
                </a:ext>
              </a:extLst>
            </p:cNvPr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26;p77">
              <a:extLst>
                <a:ext uri="{FF2B5EF4-FFF2-40B4-BE49-F238E27FC236}">
                  <a16:creationId xmlns:a16="http://schemas.microsoft.com/office/drawing/2014/main" id="{2A8E654A-FA9C-41C5-A33F-4B77437F3FFF}"/>
                </a:ext>
              </a:extLst>
            </p:cNvPr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27;p77">
              <a:extLst>
                <a:ext uri="{FF2B5EF4-FFF2-40B4-BE49-F238E27FC236}">
                  <a16:creationId xmlns:a16="http://schemas.microsoft.com/office/drawing/2014/main" id="{1E398400-A5DD-4B2D-81E0-32AB4B8D862C}"/>
                </a:ext>
              </a:extLst>
            </p:cNvPr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28;p77">
              <a:extLst>
                <a:ext uri="{FF2B5EF4-FFF2-40B4-BE49-F238E27FC236}">
                  <a16:creationId xmlns:a16="http://schemas.microsoft.com/office/drawing/2014/main" id="{CBCA0820-1D76-4D7A-88A4-0F6A7FE0CD91}"/>
                </a:ext>
              </a:extLst>
            </p:cNvPr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29;p77">
              <a:extLst>
                <a:ext uri="{FF2B5EF4-FFF2-40B4-BE49-F238E27FC236}">
                  <a16:creationId xmlns:a16="http://schemas.microsoft.com/office/drawing/2014/main" id="{69C69409-D477-42BB-8375-58DC425FE1A4}"/>
                </a:ext>
              </a:extLst>
            </p:cNvPr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6430;p77">
              <a:extLst>
                <a:ext uri="{FF2B5EF4-FFF2-40B4-BE49-F238E27FC236}">
                  <a16:creationId xmlns:a16="http://schemas.microsoft.com/office/drawing/2014/main" id="{597AD04E-2308-4A04-9729-B14201C7A100}"/>
                </a:ext>
              </a:extLst>
            </p:cNvPr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15" name="Google Shape;6431;p77">
                <a:extLst>
                  <a:ext uri="{FF2B5EF4-FFF2-40B4-BE49-F238E27FC236}">
                    <a16:creationId xmlns:a16="http://schemas.microsoft.com/office/drawing/2014/main" id="{744CE3D3-CBFF-4ECC-83C1-51B34483BCBC}"/>
                  </a:ext>
                </a:extLst>
              </p:cNvPr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432;p77">
                <a:extLst>
                  <a:ext uri="{FF2B5EF4-FFF2-40B4-BE49-F238E27FC236}">
                    <a16:creationId xmlns:a16="http://schemas.microsoft.com/office/drawing/2014/main" id="{DFE40D22-5C5E-4421-AE66-390457F12CF4}"/>
                  </a:ext>
                </a:extLst>
              </p:cNvPr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433;p77">
                <a:extLst>
                  <a:ext uri="{FF2B5EF4-FFF2-40B4-BE49-F238E27FC236}">
                    <a16:creationId xmlns:a16="http://schemas.microsoft.com/office/drawing/2014/main" id="{F7686E19-F126-4588-930E-8C94911E3179}"/>
                  </a:ext>
                </a:extLst>
              </p:cNvPr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434;p77">
                <a:extLst>
                  <a:ext uri="{FF2B5EF4-FFF2-40B4-BE49-F238E27FC236}">
                    <a16:creationId xmlns:a16="http://schemas.microsoft.com/office/drawing/2014/main" id="{C61E41F8-FB75-4905-AC9F-A8CB589BA2CB}"/>
                  </a:ext>
                </a:extLst>
              </p:cNvPr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435;p77">
                <a:extLst>
                  <a:ext uri="{FF2B5EF4-FFF2-40B4-BE49-F238E27FC236}">
                    <a16:creationId xmlns:a16="http://schemas.microsoft.com/office/drawing/2014/main" id="{AFD6C6EC-6F1B-4FB1-8F73-08C72D5C474A}"/>
                  </a:ext>
                </a:extLst>
              </p:cNvPr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436;p77">
                <a:extLst>
                  <a:ext uri="{FF2B5EF4-FFF2-40B4-BE49-F238E27FC236}">
                    <a16:creationId xmlns:a16="http://schemas.microsoft.com/office/drawing/2014/main" id="{1C30113B-1B65-40B9-9ABF-9D95ED74DD47}"/>
                  </a:ext>
                </a:extLst>
              </p:cNvPr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" name="Google Shape;6437;p77">
                <a:extLst>
                  <a:ext uri="{FF2B5EF4-FFF2-40B4-BE49-F238E27FC236}">
                    <a16:creationId xmlns:a16="http://schemas.microsoft.com/office/drawing/2014/main" id="{31DF1F68-34D8-4B18-B9EC-5C8D9EDFA384}"/>
                  </a:ext>
                </a:extLst>
              </p:cNvPr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22" name="Google Shape;6438;p77">
                  <a:extLst>
                    <a:ext uri="{FF2B5EF4-FFF2-40B4-BE49-F238E27FC236}">
                      <a16:creationId xmlns:a16="http://schemas.microsoft.com/office/drawing/2014/main" id="{AFBCE2A3-5455-4BEF-A70C-6D3162CC67DD}"/>
                    </a:ext>
                  </a:extLst>
                </p:cNvPr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29" name="Google Shape;6439;p77">
                    <a:extLst>
                      <a:ext uri="{FF2B5EF4-FFF2-40B4-BE49-F238E27FC236}">
                        <a16:creationId xmlns:a16="http://schemas.microsoft.com/office/drawing/2014/main" id="{18583742-FF7F-4F1E-82B8-86445B17E768}"/>
                      </a:ext>
                    </a:extLst>
                  </p:cNvPr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6440;p77">
                    <a:extLst>
                      <a:ext uri="{FF2B5EF4-FFF2-40B4-BE49-F238E27FC236}">
                        <a16:creationId xmlns:a16="http://schemas.microsoft.com/office/drawing/2014/main" id="{68A9CDB8-FC9A-46F5-A0DC-D7A9541AEA43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6441;p77">
                    <a:extLst>
                      <a:ext uri="{FF2B5EF4-FFF2-40B4-BE49-F238E27FC236}">
                        <a16:creationId xmlns:a16="http://schemas.microsoft.com/office/drawing/2014/main" id="{04A5F608-4D03-4FFA-8425-C5DA7C604FCE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6442;p77">
                    <a:extLst>
                      <a:ext uri="{FF2B5EF4-FFF2-40B4-BE49-F238E27FC236}">
                        <a16:creationId xmlns:a16="http://schemas.microsoft.com/office/drawing/2014/main" id="{55CC08DB-FE1C-467A-9910-3128A3178568}"/>
                      </a:ext>
                    </a:extLst>
                  </p:cNvPr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6443;p77">
                    <a:extLst>
                      <a:ext uri="{FF2B5EF4-FFF2-40B4-BE49-F238E27FC236}">
                        <a16:creationId xmlns:a16="http://schemas.microsoft.com/office/drawing/2014/main" id="{2A366C18-04DD-48E7-9022-1EFD91152E11}"/>
                      </a:ext>
                    </a:extLst>
                  </p:cNvPr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6444;p77">
                    <a:extLst>
                      <a:ext uri="{FF2B5EF4-FFF2-40B4-BE49-F238E27FC236}">
                        <a16:creationId xmlns:a16="http://schemas.microsoft.com/office/drawing/2014/main" id="{D743D202-AFBE-4314-B8FD-31251C62ACDE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6445;p77">
                    <a:extLst>
                      <a:ext uri="{FF2B5EF4-FFF2-40B4-BE49-F238E27FC236}">
                        <a16:creationId xmlns:a16="http://schemas.microsoft.com/office/drawing/2014/main" id="{6AE9BF9F-ABF7-4DF1-B1FD-1B6BCABB9625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6446;p77">
                    <a:extLst>
                      <a:ext uri="{FF2B5EF4-FFF2-40B4-BE49-F238E27FC236}">
                        <a16:creationId xmlns:a16="http://schemas.microsoft.com/office/drawing/2014/main" id="{36C5ECEF-EF69-4CCD-A9BB-8C5B70BDFE7C}"/>
                      </a:ext>
                    </a:extLst>
                  </p:cNvPr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6447;p77">
                    <a:extLst>
                      <a:ext uri="{FF2B5EF4-FFF2-40B4-BE49-F238E27FC236}">
                        <a16:creationId xmlns:a16="http://schemas.microsoft.com/office/drawing/2014/main" id="{D2FF3D06-9AEB-4FCF-AFE6-43303F3372AB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6448;p77">
                    <a:extLst>
                      <a:ext uri="{FF2B5EF4-FFF2-40B4-BE49-F238E27FC236}">
                        <a16:creationId xmlns:a16="http://schemas.microsoft.com/office/drawing/2014/main" id="{3B3A9DBD-C6F9-48A7-9E5E-FBA26C8CCC66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6449;p77">
                    <a:extLst>
                      <a:ext uri="{FF2B5EF4-FFF2-40B4-BE49-F238E27FC236}">
                        <a16:creationId xmlns:a16="http://schemas.microsoft.com/office/drawing/2014/main" id="{1B85A703-D98C-4577-BB73-ABDFC82AD791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6450;p77">
                    <a:extLst>
                      <a:ext uri="{FF2B5EF4-FFF2-40B4-BE49-F238E27FC236}">
                        <a16:creationId xmlns:a16="http://schemas.microsoft.com/office/drawing/2014/main" id="{CB276B58-3567-410B-B4D7-DFF76C426231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6451;p77">
                    <a:extLst>
                      <a:ext uri="{FF2B5EF4-FFF2-40B4-BE49-F238E27FC236}">
                        <a16:creationId xmlns:a16="http://schemas.microsoft.com/office/drawing/2014/main" id="{CAF64E4F-31D9-4786-B469-EDDFEB577279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6452;p77">
                    <a:extLst>
                      <a:ext uri="{FF2B5EF4-FFF2-40B4-BE49-F238E27FC236}">
                        <a16:creationId xmlns:a16="http://schemas.microsoft.com/office/drawing/2014/main" id="{DB75A8B6-AEE4-4C19-B2CF-6BBFA6979C28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6453;p77">
                    <a:extLst>
                      <a:ext uri="{FF2B5EF4-FFF2-40B4-BE49-F238E27FC236}">
                        <a16:creationId xmlns:a16="http://schemas.microsoft.com/office/drawing/2014/main" id="{9F8A7522-5D25-4CFB-9B85-1B2F3AA47A49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6454;p77">
                    <a:extLst>
                      <a:ext uri="{FF2B5EF4-FFF2-40B4-BE49-F238E27FC236}">
                        <a16:creationId xmlns:a16="http://schemas.microsoft.com/office/drawing/2014/main" id="{51A8650F-A50A-4749-83A7-2AC6B71FF577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6455;p77">
                    <a:extLst>
                      <a:ext uri="{FF2B5EF4-FFF2-40B4-BE49-F238E27FC236}">
                        <a16:creationId xmlns:a16="http://schemas.microsoft.com/office/drawing/2014/main" id="{6A74DCE1-6A46-4289-91B8-56C44B725BC0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6456;p77">
                    <a:extLst>
                      <a:ext uri="{FF2B5EF4-FFF2-40B4-BE49-F238E27FC236}">
                        <a16:creationId xmlns:a16="http://schemas.microsoft.com/office/drawing/2014/main" id="{302F79A3-245A-45E1-B0C9-C7917D9B3255}"/>
                      </a:ext>
                    </a:extLst>
                  </p:cNvPr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6457;p77">
                    <a:extLst>
                      <a:ext uri="{FF2B5EF4-FFF2-40B4-BE49-F238E27FC236}">
                        <a16:creationId xmlns:a16="http://schemas.microsoft.com/office/drawing/2014/main" id="{BBDE0258-F937-4D3A-B0A8-2C43C6FF2FEB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" name="Google Shape;6458;p77">
                  <a:extLst>
                    <a:ext uri="{FF2B5EF4-FFF2-40B4-BE49-F238E27FC236}">
                      <a16:creationId xmlns:a16="http://schemas.microsoft.com/office/drawing/2014/main" id="{A32CE8B7-D049-41ED-93CC-1E6CB5518B90}"/>
                    </a:ext>
                  </a:extLst>
                </p:cNvPr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459;p77">
                  <a:extLst>
                    <a:ext uri="{FF2B5EF4-FFF2-40B4-BE49-F238E27FC236}">
                      <a16:creationId xmlns:a16="http://schemas.microsoft.com/office/drawing/2014/main" id="{E8B28254-FD67-4ABB-AC39-1519C9E5AB64}"/>
                    </a:ext>
                  </a:extLst>
                </p:cNvPr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460;p77">
                  <a:extLst>
                    <a:ext uri="{FF2B5EF4-FFF2-40B4-BE49-F238E27FC236}">
                      <a16:creationId xmlns:a16="http://schemas.microsoft.com/office/drawing/2014/main" id="{460B1035-6972-4741-830C-01C9D2E7E4D5}"/>
                    </a:ext>
                  </a:extLst>
                </p:cNvPr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461;p77">
                  <a:extLst>
                    <a:ext uri="{FF2B5EF4-FFF2-40B4-BE49-F238E27FC236}">
                      <a16:creationId xmlns:a16="http://schemas.microsoft.com/office/drawing/2014/main" id="{CDBAD8E3-6961-45B0-8058-53AA6130EDB5}"/>
                    </a:ext>
                  </a:extLst>
                </p:cNvPr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462;p77">
                  <a:extLst>
                    <a:ext uri="{FF2B5EF4-FFF2-40B4-BE49-F238E27FC236}">
                      <a16:creationId xmlns:a16="http://schemas.microsoft.com/office/drawing/2014/main" id="{08F77ED6-0CD7-4C2B-8A20-FF6818D90E0E}"/>
                    </a:ext>
                  </a:extLst>
                </p:cNvPr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463;p77">
                  <a:extLst>
                    <a:ext uri="{FF2B5EF4-FFF2-40B4-BE49-F238E27FC236}">
                      <a16:creationId xmlns:a16="http://schemas.microsoft.com/office/drawing/2014/main" id="{C3FE6345-E40A-42A8-908E-E9C6EFA2D1F4}"/>
                    </a:ext>
                  </a:extLst>
                </p:cNvPr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121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63829" y="548680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Visión global de la </a:t>
            </a:r>
            <a:r>
              <a:rPr lang="es-ES_tradnl" sz="2000" dirty="0" err="1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es-ES_tradnl" sz="2000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763688" y="2060848"/>
            <a:ext cx="1800200" cy="1584176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Tecnologías IDE</a:t>
            </a:r>
          </a:p>
          <a:p>
            <a:pPr algn="ctr"/>
            <a:r>
              <a:rPr lang="es-ES_tradnl" sz="1200" dirty="0">
                <a:latin typeface="Righteous"/>
              </a:rPr>
              <a:t>(Infraestructuras de datos espaciales)</a:t>
            </a:r>
          </a:p>
        </p:txBody>
      </p:sp>
      <p:sp>
        <p:nvSpPr>
          <p:cNvPr id="3" name="Oval 2"/>
          <p:cNvSpPr/>
          <p:nvPr/>
        </p:nvSpPr>
        <p:spPr>
          <a:xfrm>
            <a:off x="2591780" y="3356992"/>
            <a:ext cx="1368152" cy="1152128"/>
          </a:xfrm>
          <a:prstGeom prst="ellipse">
            <a:avLst/>
          </a:prstGeom>
          <a:solidFill>
            <a:schemeClr val="accent3">
              <a:lumMod val="75000"/>
              <a:alpha val="5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Datos abiertos</a:t>
            </a:r>
          </a:p>
        </p:txBody>
      </p:sp>
      <p:sp>
        <p:nvSpPr>
          <p:cNvPr id="20" name="Oval 19"/>
          <p:cNvSpPr/>
          <p:nvPr/>
        </p:nvSpPr>
        <p:spPr>
          <a:xfrm>
            <a:off x="3275856" y="692696"/>
            <a:ext cx="4896544" cy="4536504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La WEB (Geo) Programable</a:t>
            </a:r>
          </a:p>
        </p:txBody>
      </p:sp>
      <p:sp>
        <p:nvSpPr>
          <p:cNvPr id="21" name="Line Callout 3 20"/>
          <p:cNvSpPr/>
          <p:nvPr/>
        </p:nvSpPr>
        <p:spPr>
          <a:xfrm>
            <a:off x="467544" y="5301208"/>
            <a:ext cx="2304256" cy="1080120"/>
          </a:xfrm>
          <a:prstGeom prst="borderCallout3">
            <a:avLst>
              <a:gd name="adj1" fmla="val 49741"/>
              <a:gd name="adj2" fmla="val -2394"/>
              <a:gd name="adj3" fmla="val 13963"/>
              <a:gd name="adj4" fmla="val -10930"/>
              <a:gd name="adj5" fmla="val -8845"/>
              <a:gd name="adj6" fmla="val -15587"/>
              <a:gd name="adj7" fmla="val -205510"/>
              <a:gd name="adj8" fmla="val 56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Interoperabilidad</a:t>
            </a:r>
          </a:p>
          <a:p>
            <a:pPr algn="ctr"/>
            <a:r>
              <a:rPr lang="es-ES_tradnl" sz="1400" dirty="0">
                <a:latin typeface="Righteous"/>
              </a:rPr>
              <a:t>Estándares</a:t>
            </a:r>
          </a:p>
          <a:p>
            <a:pPr algn="ctr"/>
            <a:r>
              <a:rPr lang="es-ES_tradnl" sz="1400" dirty="0" err="1">
                <a:latin typeface="Righteous"/>
              </a:rPr>
              <a:t>OpenGeoSpatialConsortium</a:t>
            </a:r>
            <a:r>
              <a:rPr lang="es-ES_tradnl" sz="1400" dirty="0">
                <a:latin typeface="Righteous"/>
              </a:rPr>
              <a:t>(OGC)</a:t>
            </a:r>
          </a:p>
        </p:txBody>
      </p:sp>
      <p:sp>
        <p:nvSpPr>
          <p:cNvPr id="24" name="Line Callout 3 23"/>
          <p:cNvSpPr/>
          <p:nvPr/>
        </p:nvSpPr>
        <p:spPr>
          <a:xfrm>
            <a:off x="3131840" y="5301208"/>
            <a:ext cx="1728192" cy="1080120"/>
          </a:xfrm>
          <a:prstGeom prst="borderCallout3">
            <a:avLst>
              <a:gd name="adj1" fmla="val 49741"/>
              <a:gd name="adj2" fmla="val -2394"/>
              <a:gd name="adj3" fmla="val 13963"/>
              <a:gd name="adj4" fmla="val -10930"/>
              <a:gd name="adj5" fmla="val -8845"/>
              <a:gd name="adj6" fmla="val -10863"/>
              <a:gd name="adj7" fmla="val -75501"/>
              <a:gd name="adj8" fmla="val -1269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Formatos</a:t>
            </a:r>
          </a:p>
          <a:p>
            <a:pPr algn="ctr"/>
            <a:r>
              <a:rPr lang="es-ES_tradnl" sz="1400" dirty="0" err="1">
                <a:latin typeface="Righteous"/>
              </a:rPr>
              <a:t>Linked</a:t>
            </a:r>
            <a:r>
              <a:rPr lang="es-ES_tradnl" sz="1400" dirty="0">
                <a:latin typeface="Righteous"/>
              </a:rPr>
              <a:t> Data</a:t>
            </a:r>
          </a:p>
        </p:txBody>
      </p:sp>
      <p:sp>
        <p:nvSpPr>
          <p:cNvPr id="25" name="Line Callout 3 24"/>
          <p:cNvSpPr/>
          <p:nvPr/>
        </p:nvSpPr>
        <p:spPr>
          <a:xfrm>
            <a:off x="6372200" y="5180298"/>
            <a:ext cx="2088232" cy="1321939"/>
          </a:xfrm>
          <a:prstGeom prst="borderCallout3">
            <a:avLst>
              <a:gd name="adj1" fmla="val 49741"/>
              <a:gd name="adj2" fmla="val -2394"/>
              <a:gd name="adj3" fmla="val 44431"/>
              <a:gd name="adj4" fmla="val -16664"/>
              <a:gd name="adj5" fmla="val 16351"/>
              <a:gd name="adj6" fmla="val -52436"/>
              <a:gd name="adj7" fmla="val -135"/>
              <a:gd name="adj8" fmla="val -44818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Librerías </a:t>
            </a:r>
            <a:r>
              <a:rPr lang="es-ES_tradnl" dirty="0">
                <a:latin typeface="Righteous"/>
              </a:rPr>
              <a:t>JavaScript</a:t>
            </a:r>
          </a:p>
          <a:p>
            <a:pPr algn="ctr"/>
            <a:r>
              <a:rPr lang="es-ES_tradnl" sz="1400" dirty="0">
                <a:latin typeface="Righteous"/>
              </a:rPr>
              <a:t>API</a:t>
            </a:r>
          </a:p>
          <a:p>
            <a:pPr algn="ctr"/>
            <a:r>
              <a:rPr lang="es-ES_tradnl" sz="1400" dirty="0" err="1">
                <a:latin typeface="Righteous"/>
              </a:rPr>
              <a:t>GeoServicios</a:t>
            </a:r>
            <a:endParaRPr lang="es-ES_tradnl" sz="1400" dirty="0">
              <a:latin typeface="Righteous"/>
            </a:endParaRPr>
          </a:p>
          <a:p>
            <a:pPr algn="ctr"/>
            <a:r>
              <a:rPr lang="es-ES_tradnl" sz="1400" dirty="0">
                <a:latin typeface="Righteous"/>
              </a:rPr>
              <a:t>Software</a:t>
            </a:r>
          </a:p>
        </p:txBody>
      </p:sp>
      <p:grpSp>
        <p:nvGrpSpPr>
          <p:cNvPr id="9" name="Google Shape;2678;p73">
            <a:extLst>
              <a:ext uri="{FF2B5EF4-FFF2-40B4-BE49-F238E27FC236}">
                <a16:creationId xmlns:a16="http://schemas.microsoft.com/office/drawing/2014/main" id="{2FBE7022-A00A-43C7-811D-63EE73172C18}"/>
              </a:ext>
            </a:extLst>
          </p:cNvPr>
          <p:cNvGrpSpPr/>
          <p:nvPr/>
        </p:nvGrpSpPr>
        <p:grpSpPr>
          <a:xfrm>
            <a:off x="8225330" y="116632"/>
            <a:ext cx="682068" cy="682068"/>
            <a:chOff x="5080188" y="927900"/>
            <a:chExt cx="961200" cy="961200"/>
          </a:xfrm>
        </p:grpSpPr>
        <p:sp>
          <p:nvSpPr>
            <p:cNvPr id="10" name="Google Shape;2679;p73">
              <a:extLst>
                <a:ext uri="{FF2B5EF4-FFF2-40B4-BE49-F238E27FC236}">
                  <a16:creationId xmlns:a16="http://schemas.microsoft.com/office/drawing/2014/main" id="{8AE4619B-1CEF-4830-AAF1-84CD9B8E8C21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80;p73">
              <a:extLst>
                <a:ext uri="{FF2B5EF4-FFF2-40B4-BE49-F238E27FC236}">
                  <a16:creationId xmlns:a16="http://schemas.microsoft.com/office/drawing/2014/main" id="{385E7CF6-313C-469F-B7F3-D0B6257F2A39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81;p73">
              <a:extLst>
                <a:ext uri="{FF2B5EF4-FFF2-40B4-BE49-F238E27FC236}">
                  <a16:creationId xmlns:a16="http://schemas.microsoft.com/office/drawing/2014/main" id="{0D42355E-8900-4E26-B3FE-3C204C9129CA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82;p73">
              <a:extLst>
                <a:ext uri="{FF2B5EF4-FFF2-40B4-BE49-F238E27FC236}">
                  <a16:creationId xmlns:a16="http://schemas.microsoft.com/office/drawing/2014/main" id="{CCA0AA1E-B9DF-4F97-9640-DB9172B445C6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83;p73">
              <a:extLst>
                <a:ext uri="{FF2B5EF4-FFF2-40B4-BE49-F238E27FC236}">
                  <a16:creationId xmlns:a16="http://schemas.microsoft.com/office/drawing/2014/main" id="{49417A0B-D214-4D8B-A61E-A830854493A8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84;p73">
              <a:extLst>
                <a:ext uri="{FF2B5EF4-FFF2-40B4-BE49-F238E27FC236}">
                  <a16:creationId xmlns:a16="http://schemas.microsoft.com/office/drawing/2014/main" id="{8330DC21-1EF6-46B2-BA87-47AB3F44A6E4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85;p73">
              <a:extLst>
                <a:ext uri="{FF2B5EF4-FFF2-40B4-BE49-F238E27FC236}">
                  <a16:creationId xmlns:a16="http://schemas.microsoft.com/office/drawing/2014/main" id="{68EAB5FA-A31C-418E-8020-46A4D514C717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86;p73">
              <a:extLst>
                <a:ext uri="{FF2B5EF4-FFF2-40B4-BE49-F238E27FC236}">
                  <a16:creationId xmlns:a16="http://schemas.microsoft.com/office/drawing/2014/main" id="{84FB188A-5BE3-4405-9B27-8AFC845B174D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22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Visión técnico-local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0" y="4400376"/>
            <a:ext cx="2232248" cy="68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6342"/>
            <a:ext cx="1579240" cy="157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03690"/>
            <a:ext cx="1152128" cy="16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86" y="1198637"/>
            <a:ext cx="1122408" cy="112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93" y="4608364"/>
            <a:ext cx="14144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56" y="796062"/>
            <a:ext cx="57606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56" y="244679"/>
            <a:ext cx="551383" cy="55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63" y="2830916"/>
            <a:ext cx="1123921" cy="84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8" y="2607014"/>
            <a:ext cx="3228051" cy="179336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139952" y="260648"/>
            <a:ext cx="36004" cy="6336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609823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Entorno cliente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9180" y="61139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Entorno Servidor</a:t>
            </a:r>
          </a:p>
        </p:txBody>
      </p:sp>
      <p:pic>
        <p:nvPicPr>
          <p:cNvPr id="3076" name="Picture 4" descr="http://2.bp.blogspot.com/-romjuisUc4I/VKqjBNu_RiI/AAAAAAAABCU/8XqpforhOAo/s1600/Linux-Ajustar-el-numero-de-conexiones-simultaneas-en-Apache-sysadmit-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93" y="1988840"/>
            <a:ext cx="927227" cy="75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91879" y="3345962"/>
            <a:ext cx="1080121" cy="0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22499" y="283091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  <a:latin typeface="Righteous"/>
              </a:rPr>
              <a:t>http://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59631" y="5548926"/>
            <a:ext cx="914033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045699" y="979155"/>
            <a:ext cx="1196621" cy="1724535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530948" y="1988840"/>
            <a:ext cx="849364" cy="995823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83348" y="3200249"/>
            <a:ext cx="849364" cy="52138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683348" y="3503695"/>
            <a:ext cx="849364" cy="896681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10809" y="4608364"/>
            <a:ext cx="1417376" cy="16004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JavaScript(</a:t>
            </a:r>
            <a:r>
              <a:rPr lang="es-ES_tradnl" sz="1400" dirty="0" err="1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Node</a:t>
            </a:r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SQL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PHP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ASPX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……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A4431-E24B-4287-BC65-3B73D4F6DE46}"/>
              </a:ext>
            </a:extLst>
          </p:cNvPr>
          <p:cNvSpPr txBox="1"/>
          <p:nvPr/>
        </p:nvSpPr>
        <p:spPr>
          <a:xfrm>
            <a:off x="4192409" y="1659601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  <a:latin typeface="Righteous"/>
              </a:rPr>
              <a:t>Geoservicios</a:t>
            </a:r>
            <a:endParaRPr lang="es-ES_tradnl" dirty="0">
              <a:solidFill>
                <a:schemeClr val="bg1"/>
              </a:solidFill>
              <a:latin typeface="Righteou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AA636-BD28-48E8-ACE0-234548B451E2}"/>
              </a:ext>
            </a:extLst>
          </p:cNvPr>
          <p:cNvSpPr txBox="1"/>
          <p:nvPr/>
        </p:nvSpPr>
        <p:spPr>
          <a:xfrm>
            <a:off x="7520512" y="5979813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Righteous"/>
              </a:rPr>
              <a:t>Pirámides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8CAE82-E8CD-46B7-A4D5-892DE4077D29}"/>
              </a:ext>
            </a:extLst>
          </p:cNvPr>
          <p:cNvSpPr txBox="1"/>
          <p:nvPr/>
        </p:nvSpPr>
        <p:spPr>
          <a:xfrm>
            <a:off x="7532712" y="778160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Righteous"/>
              </a:rPr>
              <a:t>BBDD</a:t>
            </a:r>
          </a:p>
        </p:txBody>
      </p:sp>
    </p:spTree>
    <p:extLst>
      <p:ext uri="{BB962C8B-B14F-4D97-AF65-F5344CB8AC3E}">
        <p14:creationId xmlns:p14="http://schemas.microsoft.com/office/powerpoint/2010/main" val="37185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1" grpId="0" animBg="1"/>
      <p:bldP spid="35" grpId="0" animBg="1"/>
      <p:bldP spid="26" grpId="0"/>
      <p:bldP spid="28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228600" y="404665"/>
            <a:ext cx="3407296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>
              <a:spcAft>
                <a:spcPts val="142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eaLnBrk="0">
              <a:spcAft>
                <a:spcPts val="113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eaLnBrk="0">
              <a:spcAft>
                <a:spcPts val="85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eaLnBrk="0">
              <a:spcAft>
                <a:spcPts val="57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eaLnBrk="0">
              <a:spcAft>
                <a:spcPts val="28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ES" altLang="ca-ES" sz="24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Entrono cliente</a:t>
            </a: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3568" y="4308424"/>
            <a:ext cx="1581818" cy="10542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ct val="0"/>
              </a:spcAft>
            </a:pPr>
            <a:r>
              <a:rPr lang="es-ES" altLang="ca-ES" b="1" u="sng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Lenguajes </a:t>
            </a:r>
            <a:endParaRPr lang="es-ES" altLang="ca-ES" b="1" dirty="0"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</a:p>
        </p:txBody>
      </p:sp>
      <p:sp>
        <p:nvSpPr>
          <p:cNvPr id="6" name="Google Shape;2359;p63">
            <a:extLst>
              <a:ext uri="{FF2B5EF4-FFF2-40B4-BE49-F238E27FC236}">
                <a16:creationId xmlns:a16="http://schemas.microsoft.com/office/drawing/2014/main" id="{EB878966-7DD5-4ADF-AF22-6A171DFE829A}"/>
              </a:ext>
            </a:extLst>
          </p:cNvPr>
          <p:cNvSpPr/>
          <p:nvPr/>
        </p:nvSpPr>
        <p:spPr>
          <a:xfrm>
            <a:off x="2987824" y="4436760"/>
            <a:ext cx="5688632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ghteous"/>
            </a:endParaRPr>
          </a:p>
        </p:txBody>
      </p:sp>
      <p:grpSp>
        <p:nvGrpSpPr>
          <p:cNvPr id="7" name="Google Shape;2360;p63">
            <a:extLst>
              <a:ext uri="{FF2B5EF4-FFF2-40B4-BE49-F238E27FC236}">
                <a16:creationId xmlns:a16="http://schemas.microsoft.com/office/drawing/2014/main" id="{BCA47BC4-A846-47FA-AE5C-AF23BB5C1DC2}"/>
              </a:ext>
            </a:extLst>
          </p:cNvPr>
          <p:cNvGrpSpPr/>
          <p:nvPr/>
        </p:nvGrpSpPr>
        <p:grpSpPr>
          <a:xfrm>
            <a:off x="536218" y="1334829"/>
            <a:ext cx="2705109" cy="2152074"/>
            <a:chOff x="3665860" y="811601"/>
            <a:chExt cx="4758136" cy="3785377"/>
          </a:xfrm>
        </p:grpSpPr>
        <p:grpSp>
          <p:nvGrpSpPr>
            <p:cNvPr id="10" name="Google Shape;2361;p63">
              <a:extLst>
                <a:ext uri="{FF2B5EF4-FFF2-40B4-BE49-F238E27FC236}">
                  <a16:creationId xmlns:a16="http://schemas.microsoft.com/office/drawing/2014/main" id="{2A8169B6-55A5-4E21-AEA3-5487DEFDB758}"/>
                </a:ext>
              </a:extLst>
            </p:cNvPr>
            <p:cNvGrpSpPr/>
            <p:nvPr/>
          </p:nvGrpSpPr>
          <p:grpSpPr>
            <a:xfrm>
              <a:off x="3665860" y="811601"/>
              <a:ext cx="4758136" cy="3785377"/>
              <a:chOff x="518725" y="238125"/>
              <a:chExt cx="6524250" cy="5190425"/>
            </a:xfrm>
          </p:grpSpPr>
          <p:sp>
            <p:nvSpPr>
              <p:cNvPr id="12" name="Google Shape;2362;p63">
                <a:extLst>
                  <a:ext uri="{FF2B5EF4-FFF2-40B4-BE49-F238E27FC236}">
                    <a16:creationId xmlns:a16="http://schemas.microsoft.com/office/drawing/2014/main" id="{8B6696FA-AB5F-412C-B8BE-FB02D9E783E3}"/>
                  </a:ext>
                </a:extLst>
              </p:cNvPr>
              <p:cNvSpPr/>
              <p:nvPr/>
            </p:nvSpPr>
            <p:spPr>
              <a:xfrm>
                <a:off x="518725" y="4131625"/>
                <a:ext cx="6524250" cy="5688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22753" extrusionOk="0">
                    <a:moveTo>
                      <a:pt x="0" y="14846"/>
                    </a:moveTo>
                    <a:cubicBezTo>
                      <a:pt x="0" y="19169"/>
                      <a:pt x="4039" y="22753"/>
                      <a:pt x="8305" y="22753"/>
                    </a:cubicBezTo>
                    <a:lnTo>
                      <a:pt x="253120" y="22753"/>
                    </a:lnTo>
                    <a:cubicBezTo>
                      <a:pt x="257443" y="22696"/>
                      <a:pt x="260913" y="19169"/>
                      <a:pt x="260970" y="14846"/>
                    </a:cubicBezTo>
                    <a:lnTo>
                      <a:pt x="2609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B6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  <p:sp>
            <p:nvSpPr>
              <p:cNvPr id="13" name="Google Shape;2363;p63">
                <a:extLst>
                  <a:ext uri="{FF2B5EF4-FFF2-40B4-BE49-F238E27FC236}">
                    <a16:creationId xmlns:a16="http://schemas.microsoft.com/office/drawing/2014/main" id="{A48B2C59-799E-4562-9586-68AD9F9F21D6}"/>
                  </a:ext>
                </a:extLst>
              </p:cNvPr>
              <p:cNvSpPr/>
              <p:nvPr/>
            </p:nvSpPr>
            <p:spPr>
              <a:xfrm>
                <a:off x="518725" y="238125"/>
                <a:ext cx="6524250" cy="38935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155741" extrusionOk="0">
                    <a:moveTo>
                      <a:pt x="249594" y="9954"/>
                    </a:moveTo>
                    <a:lnTo>
                      <a:pt x="249594" y="144364"/>
                    </a:lnTo>
                    <a:lnTo>
                      <a:pt x="11376" y="144364"/>
                    </a:lnTo>
                    <a:lnTo>
                      <a:pt x="11376" y="9954"/>
                    </a:lnTo>
                    <a:close/>
                    <a:moveTo>
                      <a:pt x="8305" y="0"/>
                    </a:moveTo>
                    <a:cubicBezTo>
                      <a:pt x="4039" y="0"/>
                      <a:pt x="0" y="2844"/>
                      <a:pt x="0" y="7110"/>
                    </a:cubicBezTo>
                    <a:lnTo>
                      <a:pt x="0" y="155740"/>
                    </a:lnTo>
                    <a:lnTo>
                      <a:pt x="260970" y="155740"/>
                    </a:lnTo>
                    <a:lnTo>
                      <a:pt x="260970" y="7110"/>
                    </a:lnTo>
                    <a:cubicBezTo>
                      <a:pt x="260970" y="2844"/>
                      <a:pt x="257386" y="0"/>
                      <a:pt x="253120" y="0"/>
                    </a:cubicBezTo>
                    <a:close/>
                  </a:path>
                </a:pathLst>
              </a:custGeom>
              <a:solidFill>
                <a:srgbClr val="84B6BC"/>
              </a:solidFill>
              <a:ln w="9525" cap="flat" cmpd="sng">
                <a:solidFill>
                  <a:srgbClr val="84B6B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  <p:sp>
            <p:nvSpPr>
              <p:cNvPr id="14" name="Google Shape;2364;p63">
                <a:extLst>
                  <a:ext uri="{FF2B5EF4-FFF2-40B4-BE49-F238E27FC236}">
                    <a16:creationId xmlns:a16="http://schemas.microsoft.com/office/drawing/2014/main" id="{BF1F6B2F-1CF4-4478-AB61-62F3EBD4440F}"/>
                  </a:ext>
                </a:extLst>
              </p:cNvPr>
              <p:cNvSpPr/>
              <p:nvPr/>
            </p:nvSpPr>
            <p:spPr>
              <a:xfrm>
                <a:off x="2599850" y="4700425"/>
                <a:ext cx="2362025" cy="728125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4643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</p:grpSp>
        <p:sp>
          <p:nvSpPr>
            <p:cNvPr id="11" name="Google Shape;2365;p63">
              <a:extLst>
                <a:ext uri="{FF2B5EF4-FFF2-40B4-BE49-F238E27FC236}">
                  <a16:creationId xmlns:a16="http://schemas.microsoft.com/office/drawing/2014/main" id="{0B43B6EC-0D63-4C19-981F-8B2AE71391F5}"/>
                </a:ext>
              </a:extLst>
            </p:cNvPr>
            <p:cNvSpPr/>
            <p:nvPr/>
          </p:nvSpPr>
          <p:spPr>
            <a:xfrm>
              <a:off x="5947879" y="3739978"/>
              <a:ext cx="194076" cy="166189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AF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ghteou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AA31B8-ACA1-4D83-BFD1-58DD88A57BBB}"/>
              </a:ext>
            </a:extLst>
          </p:cNvPr>
          <p:cNvSpPr txBox="1"/>
          <p:nvPr/>
        </p:nvSpPr>
        <p:spPr>
          <a:xfrm>
            <a:off x="1500361" y="1707458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&lt;</a:t>
            </a:r>
            <a:r>
              <a:rPr lang="es-ES" dirty="0" err="1">
                <a:solidFill>
                  <a:schemeClr val="bg1"/>
                </a:solidFill>
              </a:rPr>
              <a:t>html</a:t>
            </a:r>
            <a:r>
              <a:rPr lang="es-ES" dirty="0">
                <a:solidFill>
                  <a:schemeClr val="bg1"/>
                </a:solidFill>
              </a:rPr>
              <a:t>&gt;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&lt;/</a:t>
            </a:r>
            <a:r>
              <a:rPr lang="es-ES" dirty="0" err="1">
                <a:solidFill>
                  <a:schemeClr val="bg1"/>
                </a:solidFill>
              </a:rPr>
              <a:t>html</a:t>
            </a:r>
            <a:r>
              <a:rPr lang="es-ES" dirty="0">
                <a:solidFill>
                  <a:schemeClr val="bg1"/>
                </a:solidFill>
              </a:rPr>
              <a:t>&gt;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55004-0707-4CA7-8370-5220160830AB}"/>
              </a:ext>
            </a:extLst>
          </p:cNvPr>
          <p:cNvSpPr txBox="1"/>
          <p:nvPr/>
        </p:nvSpPr>
        <p:spPr>
          <a:xfrm>
            <a:off x="3735837" y="1276571"/>
            <a:ext cx="4940619" cy="24622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 un documento HTML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Invocaremos un </a:t>
            </a:r>
            <a:r>
              <a:rPr lang="es-ES" b="1" dirty="0">
                <a:solidFill>
                  <a:schemeClr val="bg1"/>
                </a:solidFill>
              </a:rPr>
              <a:t>librería JS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(API) de mapas</a:t>
            </a: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&lt;script 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src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=“https://”&gt;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Instanciaremos su </a:t>
            </a:r>
            <a:r>
              <a:rPr lang="es-ES" b="1" dirty="0">
                <a:solidFill>
                  <a:schemeClr val="bg1"/>
                </a:solidFill>
              </a:rPr>
              <a:t>Objeto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“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Map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” e invocaremos :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Métodos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Acciones  ex:“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addLayer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 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s-ES" b="1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Geoservicio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)”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b="1" dirty="0">
                <a:solidFill>
                  <a:schemeClr val="bg1"/>
                </a:solidFill>
              </a:rPr>
              <a:t>Eventos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Interacciones ex: “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onClick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()”</a:t>
            </a:r>
            <a:endParaRPr lang="es-ES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Propiedades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Atributos ex: 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visible: true</a:t>
            </a:r>
            <a:endParaRPr lang="es-ES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A92F0D-30E0-4F65-A017-C6BD885E68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71" y="4533414"/>
            <a:ext cx="5494234" cy="6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8;p38">
            <a:extLst>
              <a:ext uri="{FF2B5EF4-FFF2-40B4-BE49-F238E27FC236}">
                <a16:creationId xmlns:a16="http://schemas.microsoft.com/office/drawing/2014/main" id="{B8BAF75C-0180-4378-B29F-A50D8E14E87F}"/>
              </a:ext>
            </a:extLst>
          </p:cNvPr>
          <p:cNvSpPr txBox="1">
            <a:spLocks noGrp="1"/>
          </p:cNvSpPr>
          <p:nvPr/>
        </p:nvSpPr>
        <p:spPr>
          <a:xfrm>
            <a:off x="1930936" y="2975047"/>
            <a:ext cx="10920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19;p38">
            <a:extLst>
              <a:ext uri="{FF2B5EF4-FFF2-40B4-BE49-F238E27FC236}">
                <a16:creationId xmlns:a16="http://schemas.microsoft.com/office/drawing/2014/main" id="{997734F0-2B94-4E7E-AE75-47433C5080B0}"/>
              </a:ext>
            </a:extLst>
          </p:cNvPr>
          <p:cNvSpPr txBox="1">
            <a:spLocks noGrp="1"/>
          </p:cNvSpPr>
          <p:nvPr/>
        </p:nvSpPr>
        <p:spPr>
          <a:xfrm>
            <a:off x="680086" y="2162504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¿Como sé que librerías de mapas hay?</a:t>
            </a:r>
          </a:p>
        </p:txBody>
      </p:sp>
      <p:sp>
        <p:nvSpPr>
          <p:cNvPr id="4" name="Google Shape;620;p38">
            <a:extLst>
              <a:ext uri="{FF2B5EF4-FFF2-40B4-BE49-F238E27FC236}">
                <a16:creationId xmlns:a16="http://schemas.microsoft.com/office/drawing/2014/main" id="{AB59D8B2-28A2-40BA-8228-3FE35C4A4A03}"/>
              </a:ext>
            </a:extLst>
          </p:cNvPr>
          <p:cNvSpPr txBox="1">
            <a:spLocks noGrp="1"/>
          </p:cNvSpPr>
          <p:nvPr/>
        </p:nvSpPr>
        <p:spPr>
          <a:xfrm>
            <a:off x="4869614" y="4091985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Cómo vamos a trabajar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Google Shape;621;p38">
            <a:extLst>
              <a:ext uri="{FF2B5EF4-FFF2-40B4-BE49-F238E27FC236}">
                <a16:creationId xmlns:a16="http://schemas.microsoft.com/office/drawing/2014/main" id="{220BF3E1-AD5F-40C4-BE57-58BB8CECDB69}"/>
              </a:ext>
            </a:extLst>
          </p:cNvPr>
          <p:cNvSpPr txBox="1">
            <a:spLocks noGrp="1"/>
          </p:cNvSpPr>
          <p:nvPr/>
        </p:nvSpPr>
        <p:spPr>
          <a:xfrm>
            <a:off x="680686" y="4120628"/>
            <a:ext cx="405776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¿Qué es un geoservicio / API 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622;p38">
            <a:extLst>
              <a:ext uri="{FF2B5EF4-FFF2-40B4-BE49-F238E27FC236}">
                <a16:creationId xmlns:a16="http://schemas.microsoft.com/office/drawing/2014/main" id="{AC76A7A7-8752-457B-8718-68DE97955BCF}"/>
              </a:ext>
            </a:extLst>
          </p:cNvPr>
          <p:cNvSpPr txBox="1">
            <a:spLocks noGrp="1"/>
          </p:cNvSpPr>
          <p:nvPr/>
        </p:nvSpPr>
        <p:spPr>
          <a:xfrm>
            <a:off x="4784992" y="2095292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sé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cómo utilizar una 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librería / API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9" name="Google Shape;6308;p77">
            <a:extLst>
              <a:ext uri="{FF2B5EF4-FFF2-40B4-BE49-F238E27FC236}">
                <a16:creationId xmlns:a16="http://schemas.microsoft.com/office/drawing/2014/main" id="{7D7AED5C-B39C-4792-A8BD-844958D5A0F1}"/>
              </a:ext>
            </a:extLst>
          </p:cNvPr>
          <p:cNvGrpSpPr/>
          <p:nvPr/>
        </p:nvGrpSpPr>
        <p:grpSpPr>
          <a:xfrm>
            <a:off x="2123728" y="3552085"/>
            <a:ext cx="475992" cy="524987"/>
            <a:chOff x="5985650" y="2860025"/>
            <a:chExt cx="1396075" cy="1539775"/>
          </a:xfrm>
        </p:grpSpPr>
        <p:sp>
          <p:nvSpPr>
            <p:cNvPr id="50" name="Google Shape;6309;p77">
              <a:extLst>
                <a:ext uri="{FF2B5EF4-FFF2-40B4-BE49-F238E27FC236}">
                  <a16:creationId xmlns:a16="http://schemas.microsoft.com/office/drawing/2014/main" id="{322BB827-8E6A-4B7A-9B35-8E4E71779551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10;p77">
              <a:extLst>
                <a:ext uri="{FF2B5EF4-FFF2-40B4-BE49-F238E27FC236}">
                  <a16:creationId xmlns:a16="http://schemas.microsoft.com/office/drawing/2014/main" id="{B6667687-4A69-4AD4-A947-9433DBD36F7B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11;p77">
              <a:extLst>
                <a:ext uri="{FF2B5EF4-FFF2-40B4-BE49-F238E27FC236}">
                  <a16:creationId xmlns:a16="http://schemas.microsoft.com/office/drawing/2014/main" id="{3756C46D-94E6-47AA-B78A-7B2999CAE685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12;p77">
              <a:extLst>
                <a:ext uri="{FF2B5EF4-FFF2-40B4-BE49-F238E27FC236}">
                  <a16:creationId xmlns:a16="http://schemas.microsoft.com/office/drawing/2014/main" id="{1BF39E97-48F6-4FEA-B3A6-6A81171C2208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13;p77">
              <a:extLst>
                <a:ext uri="{FF2B5EF4-FFF2-40B4-BE49-F238E27FC236}">
                  <a16:creationId xmlns:a16="http://schemas.microsoft.com/office/drawing/2014/main" id="{25387FB0-5020-4251-AF22-F68865096B9D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14;p77">
              <a:extLst>
                <a:ext uri="{FF2B5EF4-FFF2-40B4-BE49-F238E27FC236}">
                  <a16:creationId xmlns:a16="http://schemas.microsoft.com/office/drawing/2014/main" id="{57AA5C1A-61AE-4BC9-AD50-0870636F64A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15;p77">
              <a:extLst>
                <a:ext uri="{FF2B5EF4-FFF2-40B4-BE49-F238E27FC236}">
                  <a16:creationId xmlns:a16="http://schemas.microsoft.com/office/drawing/2014/main" id="{D4FE3915-E67A-4E69-9835-99D473D7AAB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6;p77">
              <a:extLst>
                <a:ext uri="{FF2B5EF4-FFF2-40B4-BE49-F238E27FC236}">
                  <a16:creationId xmlns:a16="http://schemas.microsoft.com/office/drawing/2014/main" id="{18E63D08-D19A-44A3-B3D7-161165C45CC3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17;p77">
              <a:extLst>
                <a:ext uri="{FF2B5EF4-FFF2-40B4-BE49-F238E27FC236}">
                  <a16:creationId xmlns:a16="http://schemas.microsoft.com/office/drawing/2014/main" id="{A83FAFAD-B1DB-459A-B03C-EF02484362BB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18;p77">
              <a:extLst>
                <a:ext uri="{FF2B5EF4-FFF2-40B4-BE49-F238E27FC236}">
                  <a16:creationId xmlns:a16="http://schemas.microsoft.com/office/drawing/2014/main" id="{ADE9FFAD-C48B-4118-9B5E-CC5C1005E54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19;p77">
              <a:extLst>
                <a:ext uri="{FF2B5EF4-FFF2-40B4-BE49-F238E27FC236}">
                  <a16:creationId xmlns:a16="http://schemas.microsoft.com/office/drawing/2014/main" id="{2DA2D4A8-7360-4C7F-A859-22E018AD291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20;p77">
              <a:extLst>
                <a:ext uri="{FF2B5EF4-FFF2-40B4-BE49-F238E27FC236}">
                  <a16:creationId xmlns:a16="http://schemas.microsoft.com/office/drawing/2014/main" id="{7BC7C1D0-24C6-42E8-A934-24EB29A05CD5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21;p77">
              <a:extLst>
                <a:ext uri="{FF2B5EF4-FFF2-40B4-BE49-F238E27FC236}">
                  <a16:creationId xmlns:a16="http://schemas.microsoft.com/office/drawing/2014/main" id="{1FADF686-0DAB-42F6-BFC7-A26724D7EFC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22;p77">
              <a:extLst>
                <a:ext uri="{FF2B5EF4-FFF2-40B4-BE49-F238E27FC236}">
                  <a16:creationId xmlns:a16="http://schemas.microsoft.com/office/drawing/2014/main" id="{C8D24D21-CD72-47C9-8803-77C4F4002151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23;p77">
              <a:extLst>
                <a:ext uri="{FF2B5EF4-FFF2-40B4-BE49-F238E27FC236}">
                  <a16:creationId xmlns:a16="http://schemas.microsoft.com/office/drawing/2014/main" id="{8D9A56AC-9A42-4177-81BA-47218F1C4370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24;p77">
              <a:extLst>
                <a:ext uri="{FF2B5EF4-FFF2-40B4-BE49-F238E27FC236}">
                  <a16:creationId xmlns:a16="http://schemas.microsoft.com/office/drawing/2014/main" id="{B6F7A733-A750-456A-AB24-4B7F389D0CF2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25;p77">
              <a:extLst>
                <a:ext uri="{FF2B5EF4-FFF2-40B4-BE49-F238E27FC236}">
                  <a16:creationId xmlns:a16="http://schemas.microsoft.com/office/drawing/2014/main" id="{DA846AA8-DAE6-4C7F-B22E-69E11AA1A60C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26;p77">
              <a:extLst>
                <a:ext uri="{FF2B5EF4-FFF2-40B4-BE49-F238E27FC236}">
                  <a16:creationId xmlns:a16="http://schemas.microsoft.com/office/drawing/2014/main" id="{E5A572FA-A585-4510-BD46-13E4C0CF18F3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27;p77">
              <a:extLst>
                <a:ext uri="{FF2B5EF4-FFF2-40B4-BE49-F238E27FC236}">
                  <a16:creationId xmlns:a16="http://schemas.microsoft.com/office/drawing/2014/main" id="{8AD7228F-1738-49AE-817F-1F87C15E4F3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28;p77">
              <a:extLst>
                <a:ext uri="{FF2B5EF4-FFF2-40B4-BE49-F238E27FC236}">
                  <a16:creationId xmlns:a16="http://schemas.microsoft.com/office/drawing/2014/main" id="{ACBFEDE7-B597-4000-99B8-44D34225976C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29;p77">
              <a:extLst>
                <a:ext uri="{FF2B5EF4-FFF2-40B4-BE49-F238E27FC236}">
                  <a16:creationId xmlns:a16="http://schemas.microsoft.com/office/drawing/2014/main" id="{C9C6CD97-47C3-4CE7-B1AD-DF53C2F93409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30;p77">
              <a:extLst>
                <a:ext uri="{FF2B5EF4-FFF2-40B4-BE49-F238E27FC236}">
                  <a16:creationId xmlns:a16="http://schemas.microsoft.com/office/drawing/2014/main" id="{6A08DAE6-6939-4767-895A-B88F3A3D921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31;p77">
              <a:extLst>
                <a:ext uri="{FF2B5EF4-FFF2-40B4-BE49-F238E27FC236}">
                  <a16:creationId xmlns:a16="http://schemas.microsoft.com/office/drawing/2014/main" id="{AF3A78DB-3BEB-42B6-99BE-6812C9702BD5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332;p77">
              <a:extLst>
                <a:ext uri="{FF2B5EF4-FFF2-40B4-BE49-F238E27FC236}">
                  <a16:creationId xmlns:a16="http://schemas.microsoft.com/office/drawing/2014/main" id="{D5B0900C-1B91-4E68-9038-DD1CAA630E28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33;p77">
              <a:extLst>
                <a:ext uri="{FF2B5EF4-FFF2-40B4-BE49-F238E27FC236}">
                  <a16:creationId xmlns:a16="http://schemas.microsoft.com/office/drawing/2014/main" id="{A678AA13-8DB1-49F7-A68D-8D7A4A46C9F5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34;p77">
              <a:extLst>
                <a:ext uri="{FF2B5EF4-FFF2-40B4-BE49-F238E27FC236}">
                  <a16:creationId xmlns:a16="http://schemas.microsoft.com/office/drawing/2014/main" id="{0E63CEFB-DFEF-4021-AB51-581024A49F27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35;p77">
              <a:extLst>
                <a:ext uri="{FF2B5EF4-FFF2-40B4-BE49-F238E27FC236}">
                  <a16:creationId xmlns:a16="http://schemas.microsoft.com/office/drawing/2014/main" id="{67326326-5B4A-4377-A50A-6FC88721FDF7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336;p77">
              <a:extLst>
                <a:ext uri="{FF2B5EF4-FFF2-40B4-BE49-F238E27FC236}">
                  <a16:creationId xmlns:a16="http://schemas.microsoft.com/office/drawing/2014/main" id="{19D96834-C0AE-4718-8CC7-74484851BB9A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37;p77">
              <a:extLst>
                <a:ext uri="{FF2B5EF4-FFF2-40B4-BE49-F238E27FC236}">
                  <a16:creationId xmlns:a16="http://schemas.microsoft.com/office/drawing/2014/main" id="{6A88C1CC-2850-4B63-88EE-0A6A12F6C05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38;p77">
              <a:extLst>
                <a:ext uri="{FF2B5EF4-FFF2-40B4-BE49-F238E27FC236}">
                  <a16:creationId xmlns:a16="http://schemas.microsoft.com/office/drawing/2014/main" id="{B687F16B-6A4B-440B-9E96-82601BF1C557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39;p77">
              <a:extLst>
                <a:ext uri="{FF2B5EF4-FFF2-40B4-BE49-F238E27FC236}">
                  <a16:creationId xmlns:a16="http://schemas.microsoft.com/office/drawing/2014/main" id="{C63A8530-4137-4852-8C67-A8A5F4E8D1C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40;p77">
              <a:extLst>
                <a:ext uri="{FF2B5EF4-FFF2-40B4-BE49-F238E27FC236}">
                  <a16:creationId xmlns:a16="http://schemas.microsoft.com/office/drawing/2014/main" id="{2A6E8D94-7F20-4127-9B1B-2138D82DE8E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6405;p77">
            <a:extLst>
              <a:ext uri="{FF2B5EF4-FFF2-40B4-BE49-F238E27FC236}">
                <a16:creationId xmlns:a16="http://schemas.microsoft.com/office/drawing/2014/main" id="{D9484F29-3F24-43BA-B250-4A6A45BA9B42}"/>
              </a:ext>
            </a:extLst>
          </p:cNvPr>
          <p:cNvGrpSpPr/>
          <p:nvPr/>
        </p:nvGrpSpPr>
        <p:grpSpPr>
          <a:xfrm>
            <a:off x="6299593" y="3558281"/>
            <a:ext cx="603425" cy="508347"/>
            <a:chOff x="7636443" y="1204988"/>
            <a:chExt cx="804565" cy="677795"/>
          </a:xfrm>
        </p:grpSpPr>
        <p:grpSp>
          <p:nvGrpSpPr>
            <p:cNvPr id="83" name="Google Shape;6406;p77">
              <a:extLst>
                <a:ext uri="{FF2B5EF4-FFF2-40B4-BE49-F238E27FC236}">
                  <a16:creationId xmlns:a16="http://schemas.microsoft.com/office/drawing/2014/main" id="{CC85599C-60A1-4388-8AD7-95DF071DE7F6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93" name="Google Shape;6407;p77">
                <a:extLst>
                  <a:ext uri="{FF2B5EF4-FFF2-40B4-BE49-F238E27FC236}">
                    <a16:creationId xmlns:a16="http://schemas.microsoft.com/office/drawing/2014/main" id="{A89C1D45-1006-48FE-8E4D-7446C6B10D17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408;p77">
                <a:extLst>
                  <a:ext uri="{FF2B5EF4-FFF2-40B4-BE49-F238E27FC236}">
                    <a16:creationId xmlns:a16="http://schemas.microsoft.com/office/drawing/2014/main" id="{1D192304-8B64-4C88-9867-E4EDBE11C45E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6409;p77">
              <a:extLst>
                <a:ext uri="{FF2B5EF4-FFF2-40B4-BE49-F238E27FC236}">
                  <a16:creationId xmlns:a16="http://schemas.microsoft.com/office/drawing/2014/main" id="{82E0A116-DF84-4BDF-958A-3BFA96B3CB7A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91" name="Google Shape;6410;p77">
                <a:extLst>
                  <a:ext uri="{FF2B5EF4-FFF2-40B4-BE49-F238E27FC236}">
                    <a16:creationId xmlns:a16="http://schemas.microsoft.com/office/drawing/2014/main" id="{DFF00307-ADBC-4269-99FC-9B6E28EB62E6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411;p77">
                <a:extLst>
                  <a:ext uri="{FF2B5EF4-FFF2-40B4-BE49-F238E27FC236}">
                    <a16:creationId xmlns:a16="http://schemas.microsoft.com/office/drawing/2014/main" id="{7CEE901D-1CE3-4D02-BF68-DB7F048DBD35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6412;p77">
              <a:extLst>
                <a:ext uri="{FF2B5EF4-FFF2-40B4-BE49-F238E27FC236}">
                  <a16:creationId xmlns:a16="http://schemas.microsoft.com/office/drawing/2014/main" id="{EAF7AFFA-C4CF-4F58-A59C-122E5C1AA422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89" name="Google Shape;6413;p77">
                <a:extLst>
                  <a:ext uri="{FF2B5EF4-FFF2-40B4-BE49-F238E27FC236}">
                    <a16:creationId xmlns:a16="http://schemas.microsoft.com/office/drawing/2014/main" id="{5DEC2BB0-5B19-417D-8A73-59078A821FDD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414;p77">
                <a:extLst>
                  <a:ext uri="{FF2B5EF4-FFF2-40B4-BE49-F238E27FC236}">
                    <a16:creationId xmlns:a16="http://schemas.microsoft.com/office/drawing/2014/main" id="{1DFD2F96-C0B2-49F2-9AEF-4B8BB2A1695F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15;p77">
              <a:extLst>
                <a:ext uri="{FF2B5EF4-FFF2-40B4-BE49-F238E27FC236}">
                  <a16:creationId xmlns:a16="http://schemas.microsoft.com/office/drawing/2014/main" id="{F4EE438D-AF85-4C7E-8493-864D3001E4B5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87" name="Google Shape;6416;p77">
                <a:extLst>
                  <a:ext uri="{FF2B5EF4-FFF2-40B4-BE49-F238E27FC236}">
                    <a16:creationId xmlns:a16="http://schemas.microsoft.com/office/drawing/2014/main" id="{0C1129A4-CC8F-4318-85B7-17E12362CFA8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17;p77">
                <a:extLst>
                  <a:ext uri="{FF2B5EF4-FFF2-40B4-BE49-F238E27FC236}">
                    <a16:creationId xmlns:a16="http://schemas.microsoft.com/office/drawing/2014/main" id="{061058BD-3200-4B84-87BC-C34CE846FB2D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6418;p77">
            <a:extLst>
              <a:ext uri="{FF2B5EF4-FFF2-40B4-BE49-F238E27FC236}">
                <a16:creationId xmlns:a16="http://schemas.microsoft.com/office/drawing/2014/main" id="{E124CF90-AF77-4E4F-9297-CB0700A90FF8}"/>
              </a:ext>
            </a:extLst>
          </p:cNvPr>
          <p:cNvGrpSpPr/>
          <p:nvPr/>
        </p:nvGrpSpPr>
        <p:grpSpPr>
          <a:xfrm>
            <a:off x="6295030" y="1627855"/>
            <a:ext cx="496005" cy="495891"/>
            <a:chOff x="3990000" y="975400"/>
            <a:chExt cx="3934200" cy="3933300"/>
          </a:xfrm>
        </p:grpSpPr>
        <p:sp>
          <p:nvSpPr>
            <p:cNvPr id="96" name="Google Shape;6419;p77">
              <a:extLst>
                <a:ext uri="{FF2B5EF4-FFF2-40B4-BE49-F238E27FC236}">
                  <a16:creationId xmlns:a16="http://schemas.microsoft.com/office/drawing/2014/main" id="{40769525-C1EE-4248-837B-07E89CAFB047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20;p77">
              <a:extLst>
                <a:ext uri="{FF2B5EF4-FFF2-40B4-BE49-F238E27FC236}">
                  <a16:creationId xmlns:a16="http://schemas.microsoft.com/office/drawing/2014/main" id="{DC78CF23-3702-4EA6-B913-F9D786DF16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21;p77">
              <a:extLst>
                <a:ext uri="{FF2B5EF4-FFF2-40B4-BE49-F238E27FC236}">
                  <a16:creationId xmlns:a16="http://schemas.microsoft.com/office/drawing/2014/main" id="{8A6EFE19-FE45-4CEA-9E39-BF89D894499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22;p77">
              <a:extLst>
                <a:ext uri="{FF2B5EF4-FFF2-40B4-BE49-F238E27FC236}">
                  <a16:creationId xmlns:a16="http://schemas.microsoft.com/office/drawing/2014/main" id="{5A69A6E4-8F86-45D9-ACD8-A1C9A1A18B1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Text Box 4">
            <a:extLst>
              <a:ext uri="{FF2B5EF4-FFF2-40B4-BE49-F238E27FC236}">
                <a16:creationId xmlns:a16="http://schemas.microsoft.com/office/drawing/2014/main" id="{F719F8E9-181B-4EC7-90A2-B9A6B3EC8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grpSp>
        <p:nvGrpSpPr>
          <p:cNvPr id="101" name="Google Shape;6392;p77">
            <a:extLst>
              <a:ext uri="{FF2B5EF4-FFF2-40B4-BE49-F238E27FC236}">
                <a16:creationId xmlns:a16="http://schemas.microsoft.com/office/drawing/2014/main" id="{6C1DBE41-42B5-4229-B48B-D1B4D54594C5}"/>
              </a:ext>
            </a:extLst>
          </p:cNvPr>
          <p:cNvGrpSpPr/>
          <p:nvPr/>
        </p:nvGrpSpPr>
        <p:grpSpPr>
          <a:xfrm>
            <a:off x="2094931" y="1466495"/>
            <a:ext cx="735829" cy="684547"/>
            <a:chOff x="3351965" y="1148808"/>
            <a:chExt cx="750770" cy="698375"/>
          </a:xfrm>
        </p:grpSpPr>
        <p:grpSp>
          <p:nvGrpSpPr>
            <p:cNvPr id="102" name="Google Shape;6393;p77">
              <a:extLst>
                <a:ext uri="{FF2B5EF4-FFF2-40B4-BE49-F238E27FC236}">
                  <a16:creationId xmlns:a16="http://schemas.microsoft.com/office/drawing/2014/main" id="{92490456-DD67-413A-82E5-55A9A2AE8DDB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112" name="Google Shape;6394;p77">
                <a:extLst>
                  <a:ext uri="{FF2B5EF4-FFF2-40B4-BE49-F238E27FC236}">
                    <a16:creationId xmlns:a16="http://schemas.microsoft.com/office/drawing/2014/main" id="{05815F06-AC9A-4B49-84B1-CB2C08380803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395;p77">
                <a:extLst>
                  <a:ext uri="{FF2B5EF4-FFF2-40B4-BE49-F238E27FC236}">
                    <a16:creationId xmlns:a16="http://schemas.microsoft.com/office/drawing/2014/main" id="{740EFCF0-51D7-458F-9F57-D71FD6A785D6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6396;p77">
              <a:extLst>
                <a:ext uri="{FF2B5EF4-FFF2-40B4-BE49-F238E27FC236}">
                  <a16:creationId xmlns:a16="http://schemas.microsoft.com/office/drawing/2014/main" id="{44FD4F8F-BA0A-4FDE-9501-90C0CC4BE281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110" name="Google Shape;6397;p77">
                <a:extLst>
                  <a:ext uri="{FF2B5EF4-FFF2-40B4-BE49-F238E27FC236}">
                    <a16:creationId xmlns:a16="http://schemas.microsoft.com/office/drawing/2014/main" id="{E9DC9016-2F84-4F83-BF40-53CB9A85A6AA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398;p77">
                <a:extLst>
                  <a:ext uri="{FF2B5EF4-FFF2-40B4-BE49-F238E27FC236}">
                    <a16:creationId xmlns:a16="http://schemas.microsoft.com/office/drawing/2014/main" id="{332DBF27-B822-4FC7-BBDD-3A6D960FE9F5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6399;p77">
              <a:extLst>
                <a:ext uri="{FF2B5EF4-FFF2-40B4-BE49-F238E27FC236}">
                  <a16:creationId xmlns:a16="http://schemas.microsoft.com/office/drawing/2014/main" id="{02526017-E0D8-4C84-9C7F-4E6D00F6DC8F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108" name="Google Shape;6400;p77">
                <a:extLst>
                  <a:ext uri="{FF2B5EF4-FFF2-40B4-BE49-F238E27FC236}">
                    <a16:creationId xmlns:a16="http://schemas.microsoft.com/office/drawing/2014/main" id="{B6EDA392-7B77-4A01-A49A-EC2CC83943EB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401;p77">
                <a:extLst>
                  <a:ext uri="{FF2B5EF4-FFF2-40B4-BE49-F238E27FC236}">
                    <a16:creationId xmlns:a16="http://schemas.microsoft.com/office/drawing/2014/main" id="{CFF1354A-B16C-4396-95E4-BEE79E3BF0BD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6402;p77">
              <a:extLst>
                <a:ext uri="{FF2B5EF4-FFF2-40B4-BE49-F238E27FC236}">
                  <a16:creationId xmlns:a16="http://schemas.microsoft.com/office/drawing/2014/main" id="{A04725B2-7F46-483E-86E3-CB8DDD6221C0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106" name="Google Shape;6403;p77">
                <a:extLst>
                  <a:ext uri="{FF2B5EF4-FFF2-40B4-BE49-F238E27FC236}">
                    <a16:creationId xmlns:a16="http://schemas.microsoft.com/office/drawing/2014/main" id="{B79889A3-235A-4E64-90C0-B565A2918041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6404;p77">
                <a:extLst>
                  <a:ext uri="{FF2B5EF4-FFF2-40B4-BE49-F238E27FC236}">
                    <a16:creationId xmlns:a16="http://schemas.microsoft.com/office/drawing/2014/main" id="{E78F722A-93B2-45CA-8845-CEA06E0CE240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0133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570717" y="332558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¿Como sé que librerías de mapas hay?</a:t>
            </a:r>
          </a:p>
          <a:p>
            <a:pPr>
              <a:spcBef>
                <a:spcPts val="0"/>
              </a:spcBef>
              <a:buClrTx/>
            </a:pP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0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leafletjs.com/docs/images/logo.png">
            <a:extLst>
              <a:ext uri="{FF2B5EF4-FFF2-40B4-BE49-F238E27FC236}">
                <a16:creationId xmlns:a16="http://schemas.microsoft.com/office/drawing/2014/main" id="{E3D88E28-2471-441E-BFC7-90EB61B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1432372" cy="37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71C62786-6A82-41A4-BA09-96CB5E55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04665"/>
            <a:ext cx="6647656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>
              <a:spcAft>
                <a:spcPts val="142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eaLnBrk="0">
              <a:spcAft>
                <a:spcPts val="113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eaLnBrk="0">
              <a:spcAft>
                <a:spcPts val="85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eaLnBrk="0">
              <a:spcAft>
                <a:spcPts val="57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eaLnBrk="0">
              <a:spcAft>
                <a:spcPts val="28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ES" altLang="ca-ES" sz="24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Las “geo” librerías JavaScript más conocidas</a:t>
            </a: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17A25-9C33-43DA-A8D5-74460546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519696"/>
            <a:ext cx="1800200" cy="9001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E16D18F-3AE2-42A6-BDB3-3DF838E0A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35022"/>
            <a:ext cx="1368152" cy="38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7D7D-7A03-4674-AD16-88B1994C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45352"/>
            <a:ext cx="20574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549703-8028-4D86-BE8C-0AA51EFB7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2796331"/>
            <a:ext cx="846981" cy="84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DCA7F4-B09E-4E85-B93E-80D4BB447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2796331"/>
            <a:ext cx="952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3FA9D-B26F-4D3D-AE99-12A599D6C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131" y="4088878"/>
            <a:ext cx="1298593" cy="589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33CCCA-1408-4B6E-9761-81623FB94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296" y="4145202"/>
            <a:ext cx="1162050" cy="542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EB0F09-FB73-45DC-A73C-AD20A833E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35" y="5085185"/>
            <a:ext cx="1584201" cy="930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165B2B-63EF-494A-A6B3-9570E4DAB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720" y="5386947"/>
            <a:ext cx="1055354" cy="326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66D93D-9BA8-493C-9B43-9D39D33C9C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794" y="1777608"/>
            <a:ext cx="1930190" cy="5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51264D38-1F91-4F50-B871-079E89BD4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Nuestra librerías del módulo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7FAF56-0F87-49B1-851C-9BE0FA7D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0" y="1340768"/>
            <a:ext cx="3176985" cy="842303"/>
          </a:xfrm>
          <a:prstGeom prst="rect">
            <a:avLst/>
          </a:prstGeom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066C155B-5247-423E-9A1C-BCE6EEF0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" y="2849380"/>
            <a:ext cx="2734857" cy="1367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D554E-03D9-465C-9249-A27A71C09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2" y="4800641"/>
            <a:ext cx="2440281" cy="1433181"/>
          </a:xfrm>
          <a:prstGeom prst="rect">
            <a:avLst/>
          </a:prstGeom>
        </p:spPr>
      </p:pic>
      <p:sp>
        <p:nvSpPr>
          <p:cNvPr id="6" name="CuadroTexto 3">
            <a:extLst>
              <a:ext uri="{FF2B5EF4-FFF2-40B4-BE49-F238E27FC236}">
                <a16:creationId xmlns:a16="http://schemas.microsoft.com/office/drawing/2014/main" id="{E357BDE6-B5F7-49DA-A869-DDB4220ADB32}"/>
              </a:ext>
            </a:extLst>
          </p:cNvPr>
          <p:cNvSpPr txBox="1"/>
          <p:nvPr/>
        </p:nvSpPr>
        <p:spPr>
          <a:xfrm>
            <a:off x="3641545" y="1375949"/>
            <a:ext cx="496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Es la librería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webmapping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opensource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más conocida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y  utilizada</a:t>
            </a:r>
          </a:p>
        </p:txBody>
      </p:sp>
      <p:sp>
        <p:nvSpPr>
          <p:cNvPr id="7" name="CuadroTexto 5">
            <a:extLst>
              <a:ext uri="{FF2B5EF4-FFF2-40B4-BE49-F238E27FC236}">
                <a16:creationId xmlns:a16="http://schemas.microsoft.com/office/drawing/2014/main" id="{BC6E1FEC-32FD-4C4A-A330-AA10FFD162C9}"/>
              </a:ext>
            </a:extLst>
          </p:cNvPr>
          <p:cNvSpPr txBox="1"/>
          <p:nvPr/>
        </p:nvSpPr>
        <p:spPr>
          <a:xfrm>
            <a:off x="3641545" y="5262883"/>
            <a:ext cx="5141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Visualizaciones impactantes con o sin código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455A5D-70D5-44F5-A35D-4F7161ECDDF3}"/>
              </a:ext>
            </a:extLst>
          </p:cNvPr>
          <p:cNvSpPr txBox="1"/>
          <p:nvPr/>
        </p:nvSpPr>
        <p:spPr>
          <a:xfrm>
            <a:off x="3641545" y="3348428"/>
            <a:ext cx="5106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El futuro </a:t>
            </a: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(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hoy) de las librerías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webmapping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pensada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Para renderizar vector-tiles (</a:t>
            </a:r>
            <a:r>
              <a:rPr lang="es-ES" sz="1600" dirty="0" err="1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webGL</a:t>
            </a: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)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905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829" y="374791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ES_tradnl" sz="2000" b="1" i="0" u="sng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WebGL</a:t>
            </a:r>
            <a:endParaRPr kumimoji="0" lang="es-ES_tradnl" sz="2000" b="1" i="0" u="sng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89750" y="908720"/>
            <a:ext cx="838670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WebGL1 es una especificación estándar que está siendo desarrollada actualmente para mostrar gráficos en 3D en navegadores web. El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permite mostrar gráficos en 3D acelerados por hardware (GPU) en páginas web, sin la necesidad de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plug-ins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en cualquier plataforma que soporte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2.0 u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2.0. 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Técnicamente es un API para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javascript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que permite usar la implementación nativa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2.0 que será incorporada en los navegadores.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gestionado por el consorcio de tecnología sin ánimo de lucro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Khronos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Group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(https://es.wikipedia.org/wiki/WebGL)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0535" y="3929707"/>
            <a:ext cx="643477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MapBox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Vector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Tiles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Tiles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vectors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encapsulados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 tooltip="Google Protocol Buff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Protocol Buffers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formato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binario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Mapbox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GL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visualizar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trabajar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mvt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a-E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https://www.mapbox.com/mapbox-gl-js/api/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10535" y="3327154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ES_tradnl" sz="2000" b="1" i="0" u="sng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MVT (</a:t>
            </a:r>
            <a:r>
              <a:rPr kumimoji="0" lang="es-ES_tradnl" sz="2000" b="1" i="0" u="sng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pbf</a:t>
            </a:r>
            <a:r>
              <a:rPr kumimoji="0" lang="es-ES_tradnl" sz="2000" b="1" i="0" u="sng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796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"/>
          <p:cNvSpPr txBox="1">
            <a:spLocks noChangeArrowheads="1"/>
          </p:cNvSpPr>
          <p:nvPr/>
        </p:nvSpPr>
        <p:spPr bwMode="auto">
          <a:xfrm>
            <a:off x="228600" y="62484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2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323850" y="368300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ESTRUCTURA DEL CURSO</a:t>
            </a: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323850" y="591072"/>
            <a:ext cx="7377112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457200" indent="-457200" eaLnBrk="1" hangingPunct="1"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8 créditos ECTS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Lectivas</a:t>
            </a: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Librerías: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Leaflet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,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 GL, CKAN.</a:t>
            </a:r>
          </a:p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Herramientas: GitHub,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 Studio, Medium.</a:t>
            </a:r>
          </a:p>
          <a:p>
            <a:pPr marL="457200" indent="-4572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Funcionamiento de las aplicaciones y prácticas dirigidas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Actividades no dirigidas </a:t>
            </a:r>
          </a:p>
          <a:p>
            <a:pPr marL="457200" indent="-457200" eaLnBrk="1" hangingPunct="1">
              <a:defRPr/>
            </a:pPr>
            <a:endParaRPr lang="es-ES" altLang="ca-ES" sz="2000" u="sng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Trabajo personal.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Repaso de lo aprendido en clase.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Prácticas para consolidar conocimientos.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Talleres y prácticas obligatorias.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Completar las prácticas dirigidas iniciadas en clase.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grpSp>
        <p:nvGrpSpPr>
          <p:cNvPr id="5" name="Google Shape;554;p35">
            <a:extLst>
              <a:ext uri="{FF2B5EF4-FFF2-40B4-BE49-F238E27FC236}">
                <a16:creationId xmlns:a16="http://schemas.microsoft.com/office/drawing/2014/main" id="{7390DA60-83CC-4B77-82B8-B0BCCA6B96DC}"/>
              </a:ext>
            </a:extLst>
          </p:cNvPr>
          <p:cNvGrpSpPr/>
          <p:nvPr/>
        </p:nvGrpSpPr>
        <p:grpSpPr>
          <a:xfrm>
            <a:off x="6804248" y="540219"/>
            <a:ext cx="1601875" cy="1205625"/>
            <a:chOff x="4282275" y="2292979"/>
            <a:chExt cx="1601875" cy="1205625"/>
          </a:xfrm>
          <a:solidFill>
            <a:schemeClr val="tx2"/>
          </a:solidFill>
        </p:grpSpPr>
        <p:sp>
          <p:nvSpPr>
            <p:cNvPr id="6" name="Google Shape;555;p35">
              <a:extLst>
                <a:ext uri="{FF2B5EF4-FFF2-40B4-BE49-F238E27FC236}">
                  <a16:creationId xmlns:a16="http://schemas.microsoft.com/office/drawing/2014/main" id="{AB404335-1C64-4D43-8899-FF074BEBAC1D}"/>
                </a:ext>
              </a:extLst>
            </p:cNvPr>
            <p:cNvSpPr/>
            <p:nvPr/>
          </p:nvSpPr>
          <p:spPr>
            <a:xfrm>
              <a:off x="5191100" y="2894254"/>
              <a:ext cx="607175" cy="525875"/>
            </a:xfrm>
            <a:custGeom>
              <a:avLst/>
              <a:gdLst/>
              <a:ahLst/>
              <a:cxnLst/>
              <a:rect l="l" t="t" r="r" b="b"/>
              <a:pathLst>
                <a:path w="24287" h="21035" fill="none" extrusionOk="0">
                  <a:moveTo>
                    <a:pt x="6080" y="21034"/>
                  </a:moveTo>
                  <a:lnTo>
                    <a:pt x="0" y="10518"/>
                  </a:lnTo>
                  <a:lnTo>
                    <a:pt x="6080" y="1"/>
                  </a:lnTo>
                  <a:lnTo>
                    <a:pt x="18207" y="1"/>
                  </a:lnTo>
                  <a:lnTo>
                    <a:pt x="24287" y="10518"/>
                  </a:lnTo>
                  <a:lnTo>
                    <a:pt x="18207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556;p35">
              <a:extLst>
                <a:ext uri="{FF2B5EF4-FFF2-40B4-BE49-F238E27FC236}">
                  <a16:creationId xmlns:a16="http://schemas.microsoft.com/office/drawing/2014/main" id="{AD49E005-5534-4C4F-B801-9DAD43AFA57A}"/>
                </a:ext>
              </a:extLst>
            </p:cNvPr>
            <p:cNvSpPr/>
            <p:nvPr/>
          </p:nvSpPr>
          <p:spPr>
            <a:xfrm>
              <a:off x="4734400" y="2636654"/>
              <a:ext cx="607175" cy="525875"/>
            </a:xfrm>
            <a:custGeom>
              <a:avLst/>
              <a:gdLst/>
              <a:ahLst/>
              <a:cxnLst/>
              <a:rect l="l" t="t" r="r" b="b"/>
              <a:pathLst>
                <a:path w="24287" h="21035" fill="none" extrusionOk="0">
                  <a:moveTo>
                    <a:pt x="6080" y="21034"/>
                  </a:moveTo>
                  <a:lnTo>
                    <a:pt x="1" y="10517"/>
                  </a:lnTo>
                  <a:lnTo>
                    <a:pt x="6080" y="1"/>
                  </a:lnTo>
                  <a:lnTo>
                    <a:pt x="18208" y="1"/>
                  </a:lnTo>
                  <a:lnTo>
                    <a:pt x="24287" y="10517"/>
                  </a:lnTo>
                  <a:lnTo>
                    <a:pt x="18208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557;p35">
              <a:extLst>
                <a:ext uri="{FF2B5EF4-FFF2-40B4-BE49-F238E27FC236}">
                  <a16:creationId xmlns:a16="http://schemas.microsoft.com/office/drawing/2014/main" id="{312A464B-F70D-40BD-8FAE-051E8B6BFF9E}"/>
                </a:ext>
              </a:extLst>
            </p:cNvPr>
            <p:cNvSpPr/>
            <p:nvPr/>
          </p:nvSpPr>
          <p:spPr>
            <a:xfrm>
              <a:off x="5189575" y="2366904"/>
              <a:ext cx="607175" cy="525850"/>
            </a:xfrm>
            <a:custGeom>
              <a:avLst/>
              <a:gdLst/>
              <a:ahLst/>
              <a:cxnLst/>
              <a:rect l="l" t="t" r="r" b="b"/>
              <a:pathLst>
                <a:path w="24287" h="21034" fill="none" extrusionOk="0">
                  <a:moveTo>
                    <a:pt x="6080" y="21034"/>
                  </a:moveTo>
                  <a:lnTo>
                    <a:pt x="1" y="10517"/>
                  </a:lnTo>
                  <a:lnTo>
                    <a:pt x="6080" y="0"/>
                  </a:lnTo>
                  <a:lnTo>
                    <a:pt x="18208" y="0"/>
                  </a:lnTo>
                  <a:lnTo>
                    <a:pt x="24287" y="10517"/>
                  </a:lnTo>
                  <a:lnTo>
                    <a:pt x="18208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558;p35">
              <a:extLst>
                <a:ext uri="{FF2B5EF4-FFF2-40B4-BE49-F238E27FC236}">
                  <a16:creationId xmlns:a16="http://schemas.microsoft.com/office/drawing/2014/main" id="{E5541221-C6CB-42C7-A934-65DE4F5818FE}"/>
                </a:ext>
              </a:extLst>
            </p:cNvPr>
            <p:cNvSpPr/>
            <p:nvPr/>
          </p:nvSpPr>
          <p:spPr>
            <a:xfrm>
              <a:off x="4282275" y="2366904"/>
              <a:ext cx="607175" cy="525850"/>
            </a:xfrm>
            <a:custGeom>
              <a:avLst/>
              <a:gdLst/>
              <a:ahLst/>
              <a:cxnLst/>
              <a:rect l="l" t="t" r="r" b="b"/>
              <a:pathLst>
                <a:path w="24287" h="21034" fill="none" extrusionOk="0">
                  <a:moveTo>
                    <a:pt x="6079" y="21034"/>
                  </a:moveTo>
                  <a:lnTo>
                    <a:pt x="0" y="10517"/>
                  </a:lnTo>
                  <a:lnTo>
                    <a:pt x="6079" y="0"/>
                  </a:lnTo>
                  <a:lnTo>
                    <a:pt x="18207" y="0"/>
                  </a:lnTo>
                  <a:lnTo>
                    <a:pt x="24286" y="10517"/>
                  </a:lnTo>
                  <a:lnTo>
                    <a:pt x="18207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559;p35">
              <a:extLst>
                <a:ext uri="{FF2B5EF4-FFF2-40B4-BE49-F238E27FC236}">
                  <a16:creationId xmlns:a16="http://schemas.microsoft.com/office/drawing/2014/main" id="{E727D661-E421-48EB-B829-4672B5B6167C}"/>
                </a:ext>
              </a:extLst>
            </p:cNvPr>
            <p:cNvSpPr/>
            <p:nvPr/>
          </p:nvSpPr>
          <p:spPr>
            <a:xfrm>
              <a:off x="4346850" y="2292979"/>
              <a:ext cx="177850" cy="165525"/>
            </a:xfrm>
            <a:custGeom>
              <a:avLst/>
              <a:gdLst/>
              <a:ahLst/>
              <a:cxnLst/>
              <a:rect l="l" t="t" r="r" b="b"/>
              <a:pathLst>
                <a:path w="7114" h="6621" extrusionOk="0">
                  <a:moveTo>
                    <a:pt x="3592" y="1"/>
                  </a:moveTo>
                  <a:cubicBezTo>
                    <a:pt x="1977" y="1"/>
                    <a:pt x="580" y="1154"/>
                    <a:pt x="305" y="2805"/>
                  </a:cubicBezTo>
                  <a:cubicBezTo>
                    <a:pt x="1" y="4599"/>
                    <a:pt x="1247" y="6301"/>
                    <a:pt x="3040" y="6574"/>
                  </a:cubicBezTo>
                  <a:cubicBezTo>
                    <a:pt x="3225" y="6606"/>
                    <a:pt x="3409" y="6621"/>
                    <a:pt x="3591" y="6621"/>
                  </a:cubicBezTo>
                  <a:cubicBezTo>
                    <a:pt x="5170" y="6621"/>
                    <a:pt x="6567" y="5474"/>
                    <a:pt x="6840" y="3839"/>
                  </a:cubicBezTo>
                  <a:cubicBezTo>
                    <a:pt x="7113" y="2045"/>
                    <a:pt x="5898" y="343"/>
                    <a:pt x="4104" y="39"/>
                  </a:cubicBezTo>
                  <a:cubicBezTo>
                    <a:pt x="3932" y="13"/>
                    <a:pt x="3761" y="1"/>
                    <a:pt x="3592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560;p35">
              <a:extLst>
                <a:ext uri="{FF2B5EF4-FFF2-40B4-BE49-F238E27FC236}">
                  <a16:creationId xmlns:a16="http://schemas.microsoft.com/office/drawing/2014/main" id="{B4612A24-0E7C-45DC-BBF2-9F2CFC43626F}"/>
                </a:ext>
              </a:extLst>
            </p:cNvPr>
            <p:cNvSpPr/>
            <p:nvPr/>
          </p:nvSpPr>
          <p:spPr>
            <a:xfrm>
              <a:off x="5552050" y="3333079"/>
              <a:ext cx="177825" cy="165525"/>
            </a:xfrm>
            <a:custGeom>
              <a:avLst/>
              <a:gdLst/>
              <a:ahLst/>
              <a:cxnLst/>
              <a:rect l="l" t="t" r="r" b="b"/>
              <a:pathLst>
                <a:path w="7113" h="6621" extrusionOk="0">
                  <a:moveTo>
                    <a:pt x="3544" y="0"/>
                  </a:moveTo>
                  <a:cubicBezTo>
                    <a:pt x="1944" y="0"/>
                    <a:pt x="550" y="1147"/>
                    <a:pt x="304" y="2782"/>
                  </a:cubicBezTo>
                  <a:cubicBezTo>
                    <a:pt x="0" y="4576"/>
                    <a:pt x="1247" y="6278"/>
                    <a:pt x="3040" y="6582"/>
                  </a:cubicBezTo>
                  <a:cubicBezTo>
                    <a:pt x="3209" y="6608"/>
                    <a:pt x="3378" y="6620"/>
                    <a:pt x="3545" y="6620"/>
                  </a:cubicBezTo>
                  <a:cubicBezTo>
                    <a:pt x="5142" y="6620"/>
                    <a:pt x="6564" y="5467"/>
                    <a:pt x="6839" y="3816"/>
                  </a:cubicBezTo>
                  <a:cubicBezTo>
                    <a:pt x="7113" y="2022"/>
                    <a:pt x="5897" y="320"/>
                    <a:pt x="4104" y="47"/>
                  </a:cubicBezTo>
                  <a:cubicBezTo>
                    <a:pt x="3916" y="15"/>
                    <a:pt x="372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561;p35">
              <a:extLst>
                <a:ext uri="{FF2B5EF4-FFF2-40B4-BE49-F238E27FC236}">
                  <a16:creationId xmlns:a16="http://schemas.microsoft.com/office/drawing/2014/main" id="{A5BFF825-C04C-4BA4-A5E6-B836BD18B4EA}"/>
                </a:ext>
              </a:extLst>
            </p:cNvPr>
            <p:cNvSpPr/>
            <p:nvPr/>
          </p:nvSpPr>
          <p:spPr>
            <a:xfrm>
              <a:off x="5245800" y="2816379"/>
              <a:ext cx="181650" cy="165475"/>
            </a:xfrm>
            <a:custGeom>
              <a:avLst/>
              <a:gdLst/>
              <a:ahLst/>
              <a:cxnLst/>
              <a:rect l="l" t="t" r="r" b="b"/>
              <a:pathLst>
                <a:path w="7266" h="6619" extrusionOk="0">
                  <a:moveTo>
                    <a:pt x="3637" y="0"/>
                  </a:moveTo>
                  <a:cubicBezTo>
                    <a:pt x="2790" y="0"/>
                    <a:pt x="1946" y="319"/>
                    <a:pt x="1308" y="958"/>
                  </a:cubicBezTo>
                  <a:cubicBezTo>
                    <a:pt x="1" y="2265"/>
                    <a:pt x="1" y="4362"/>
                    <a:pt x="1308" y="5639"/>
                  </a:cubicBezTo>
                  <a:cubicBezTo>
                    <a:pt x="1946" y="6292"/>
                    <a:pt x="2790" y="6619"/>
                    <a:pt x="3637" y="6619"/>
                  </a:cubicBezTo>
                  <a:cubicBezTo>
                    <a:pt x="4484" y="6619"/>
                    <a:pt x="5335" y="6292"/>
                    <a:pt x="5989" y="5639"/>
                  </a:cubicBezTo>
                  <a:cubicBezTo>
                    <a:pt x="7265" y="4362"/>
                    <a:pt x="7265" y="2265"/>
                    <a:pt x="5989" y="958"/>
                  </a:cubicBezTo>
                  <a:cubicBezTo>
                    <a:pt x="5335" y="319"/>
                    <a:pt x="4484" y="0"/>
                    <a:pt x="3637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3" name="Google Shape;562;p35">
              <a:extLst>
                <a:ext uri="{FF2B5EF4-FFF2-40B4-BE49-F238E27FC236}">
                  <a16:creationId xmlns:a16="http://schemas.microsoft.com/office/drawing/2014/main" id="{C0920CF6-209F-4510-A8EA-E3BE826B424A}"/>
                </a:ext>
              </a:extLst>
            </p:cNvPr>
            <p:cNvSpPr/>
            <p:nvPr/>
          </p:nvSpPr>
          <p:spPr>
            <a:xfrm>
              <a:off x="5702500" y="2544729"/>
              <a:ext cx="181650" cy="165675"/>
            </a:xfrm>
            <a:custGeom>
              <a:avLst/>
              <a:gdLst/>
              <a:ahLst/>
              <a:cxnLst/>
              <a:rect l="l" t="t" r="r" b="b"/>
              <a:pathLst>
                <a:path w="7266" h="6627" extrusionOk="0">
                  <a:moveTo>
                    <a:pt x="3641" y="1"/>
                  </a:moveTo>
                  <a:cubicBezTo>
                    <a:pt x="2129" y="1"/>
                    <a:pt x="765" y="1043"/>
                    <a:pt x="426" y="2553"/>
                  </a:cubicBezTo>
                  <a:cubicBezTo>
                    <a:pt x="1" y="4346"/>
                    <a:pt x="1095" y="6109"/>
                    <a:pt x="2888" y="6535"/>
                  </a:cubicBezTo>
                  <a:cubicBezTo>
                    <a:pt x="3145" y="6597"/>
                    <a:pt x="3403" y="6627"/>
                    <a:pt x="3657" y="6627"/>
                  </a:cubicBezTo>
                  <a:cubicBezTo>
                    <a:pt x="5145" y="6627"/>
                    <a:pt x="6507" y="5605"/>
                    <a:pt x="6870" y="4073"/>
                  </a:cubicBezTo>
                  <a:cubicBezTo>
                    <a:pt x="7265" y="2279"/>
                    <a:pt x="6171" y="516"/>
                    <a:pt x="4408" y="91"/>
                  </a:cubicBezTo>
                  <a:cubicBezTo>
                    <a:pt x="4151" y="30"/>
                    <a:pt x="3894" y="1"/>
                    <a:pt x="3641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4" name="Google Shape;563;p35">
              <a:extLst>
                <a:ext uri="{FF2B5EF4-FFF2-40B4-BE49-F238E27FC236}">
                  <a16:creationId xmlns:a16="http://schemas.microsoft.com/office/drawing/2014/main" id="{B28F7155-3FF1-4549-86B1-86A3C3B8D0CC}"/>
                </a:ext>
              </a:extLst>
            </p:cNvPr>
            <p:cNvSpPr/>
            <p:nvPr/>
          </p:nvSpPr>
          <p:spPr>
            <a:xfrm>
              <a:off x="4650050" y="2809729"/>
              <a:ext cx="181650" cy="165475"/>
            </a:xfrm>
            <a:custGeom>
              <a:avLst/>
              <a:gdLst/>
              <a:ahLst/>
              <a:cxnLst/>
              <a:rect l="l" t="t" r="r" b="b"/>
              <a:pathLst>
                <a:path w="7266" h="6619" extrusionOk="0">
                  <a:moveTo>
                    <a:pt x="3629" y="0"/>
                  </a:moveTo>
                  <a:cubicBezTo>
                    <a:pt x="2782" y="0"/>
                    <a:pt x="1931" y="327"/>
                    <a:pt x="1277" y="980"/>
                  </a:cubicBezTo>
                  <a:cubicBezTo>
                    <a:pt x="1" y="2257"/>
                    <a:pt x="1" y="4354"/>
                    <a:pt x="1277" y="5661"/>
                  </a:cubicBezTo>
                  <a:cubicBezTo>
                    <a:pt x="1931" y="6300"/>
                    <a:pt x="2782" y="6619"/>
                    <a:pt x="3629" y="6619"/>
                  </a:cubicBezTo>
                  <a:cubicBezTo>
                    <a:pt x="4476" y="6619"/>
                    <a:pt x="5320" y="6300"/>
                    <a:pt x="5958" y="5661"/>
                  </a:cubicBezTo>
                  <a:cubicBezTo>
                    <a:pt x="7265" y="4354"/>
                    <a:pt x="7265" y="2257"/>
                    <a:pt x="5958" y="980"/>
                  </a:cubicBezTo>
                  <a:cubicBezTo>
                    <a:pt x="5320" y="327"/>
                    <a:pt x="4476" y="0"/>
                    <a:pt x="3629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846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600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buscar más…La web programable (Geo)</a:t>
            </a:r>
          </a:p>
        </p:txBody>
      </p:sp>
      <p:sp>
        <p:nvSpPr>
          <p:cNvPr id="3" name="Rectangle 2"/>
          <p:cNvSpPr/>
          <p:nvPr/>
        </p:nvSpPr>
        <p:spPr>
          <a:xfrm>
            <a:off x="2092274" y="5877272"/>
            <a:ext cx="5360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http://www.programmableweb.com/category/all/apis?category=19978</a:t>
            </a:r>
            <a:endParaRPr lang="es-ES_tradnl" sz="1200" dirty="0"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sz="1200" dirty="0"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31866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297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570717" y="332558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¿Qué es un </a:t>
            </a: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geoservicio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/ API ?</a:t>
            </a:r>
          </a:p>
          <a:p>
            <a:pPr>
              <a:spcBef>
                <a:spcPts val="0"/>
              </a:spcBef>
              <a:buClrTx/>
            </a:pP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16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8FF4F708-714A-47DA-979D-BB16AAED80AE}"/>
              </a:ext>
            </a:extLst>
          </p:cNvPr>
          <p:cNvSpPr/>
          <p:nvPr/>
        </p:nvSpPr>
        <p:spPr>
          <a:xfrm>
            <a:off x="229765" y="2168548"/>
            <a:ext cx="8481059" cy="292387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000" b="1" dirty="0">
                <a:solidFill>
                  <a:srgbClr val="DE8B74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9" name="Shape 135">
            <a:extLst>
              <a:ext uri="{FF2B5EF4-FFF2-40B4-BE49-F238E27FC236}">
                <a16:creationId xmlns:a16="http://schemas.microsoft.com/office/drawing/2014/main" id="{9515374C-D53A-4F6C-A35D-66938E8C8120}"/>
              </a:ext>
            </a:extLst>
          </p:cNvPr>
          <p:cNvSpPr txBox="1"/>
          <p:nvPr/>
        </p:nvSpPr>
        <p:spPr>
          <a:xfrm>
            <a:off x="285746" y="5354889"/>
            <a:ext cx="634211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u="sng">
                <a:solidFill>
                  <a:schemeClr val="hlink"/>
                </a:solidFill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Fuente: https://en.wikipedia.org/wiki/Application_programming_interface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A0F4C41-01A8-46C6-97BF-5E309B8FE8BB}"/>
              </a:ext>
            </a:extLst>
          </p:cNvPr>
          <p:cNvSpPr/>
          <p:nvPr/>
        </p:nvSpPr>
        <p:spPr>
          <a:xfrm>
            <a:off x="285746" y="1459807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bg1"/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chemeClr val="bg1"/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chemeClr val="bg1"/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chemeClr val="bg1"/>
                </a:solidFill>
                <a:latin typeface="Raleway"/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89215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4">
            <a:extLst>
              <a:ext uri="{FF2B5EF4-FFF2-40B4-BE49-F238E27FC236}">
                <a16:creationId xmlns:a16="http://schemas.microsoft.com/office/drawing/2014/main" id="{EA4D6DB4-50F6-46A0-9F96-D8D786838276}"/>
              </a:ext>
            </a:extLst>
          </p:cNvPr>
          <p:cNvSpPr/>
          <p:nvPr/>
        </p:nvSpPr>
        <p:spPr>
          <a:xfrm>
            <a:off x="322233" y="1767849"/>
            <a:ext cx="8481059" cy="292387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building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An API may be for a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web-based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Documentation</a:t>
            </a:r>
            <a:r>
              <a:rPr lang="es-ES" sz="18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for the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API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7" name="Shape 142">
            <a:extLst>
              <a:ext uri="{FF2B5EF4-FFF2-40B4-BE49-F238E27FC236}">
                <a16:creationId xmlns:a16="http://schemas.microsoft.com/office/drawing/2014/main" id="{8E2F2077-55F3-4ABA-BE17-5914DEF40DFC}"/>
              </a:ext>
            </a:extLst>
          </p:cNvPr>
          <p:cNvSpPr txBox="1"/>
          <p:nvPr/>
        </p:nvSpPr>
        <p:spPr>
          <a:xfrm>
            <a:off x="148078" y="5228510"/>
            <a:ext cx="1787669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API </a:t>
            </a:r>
            <a:r>
              <a:rPr lang="es-ES" sz="1400" b="1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Doc</a:t>
            </a: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Reference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Documentación 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Request</a:t>
            </a:r>
            <a:endParaRPr lang="es-ES"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Response</a:t>
            </a:r>
          </a:p>
        </p:txBody>
      </p:sp>
      <p:sp>
        <p:nvSpPr>
          <p:cNvPr id="11" name="Shape 143">
            <a:extLst>
              <a:ext uri="{FF2B5EF4-FFF2-40B4-BE49-F238E27FC236}">
                <a16:creationId xmlns:a16="http://schemas.microsoft.com/office/drawing/2014/main" id="{DD3F4D80-F939-433E-8487-BB5B2D809931}"/>
              </a:ext>
            </a:extLst>
          </p:cNvPr>
          <p:cNvSpPr txBox="1"/>
          <p:nvPr/>
        </p:nvSpPr>
        <p:spPr>
          <a:xfrm>
            <a:off x="2586477" y="5068490"/>
            <a:ext cx="2114680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Direcciones web HTTP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HTTP GET / POST</a:t>
            </a:r>
          </a:p>
        </p:txBody>
      </p:sp>
      <p:sp>
        <p:nvSpPr>
          <p:cNvPr id="12" name="Shape 144">
            <a:extLst>
              <a:ext uri="{FF2B5EF4-FFF2-40B4-BE49-F238E27FC236}">
                <a16:creationId xmlns:a16="http://schemas.microsoft.com/office/drawing/2014/main" id="{F4B66231-DCBE-4FAC-823E-3543E4A718B7}"/>
              </a:ext>
            </a:extLst>
          </p:cNvPr>
          <p:cNvSpPr txBox="1"/>
          <p:nvPr/>
        </p:nvSpPr>
        <p:spPr>
          <a:xfrm>
            <a:off x="5558278" y="5068490"/>
            <a:ext cx="2685350" cy="16004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Entorno WEB o APP Híbridas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Browser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HTML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JavaScript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CSS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D8C9CC-6203-47BF-9947-1071C65361E2}"/>
              </a:ext>
            </a:extLst>
          </p:cNvPr>
          <p:cNvSpPr/>
          <p:nvPr/>
        </p:nvSpPr>
        <p:spPr>
          <a:xfrm>
            <a:off x="378214" y="1059108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API- </a:t>
            </a:r>
            <a:r>
              <a:rPr lang="es-ES" sz="2300" b="1" dirty="0" err="1">
                <a:solidFill>
                  <a:schemeClr val="bg1"/>
                </a:solidFill>
                <a:latin typeface="Righteous" panose="020B0604020202020204" charset="0"/>
              </a:rPr>
              <a:t>Application</a:t>
            </a: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 </a:t>
            </a:r>
            <a:r>
              <a:rPr lang="es-ES" sz="2300" b="1" dirty="0" err="1">
                <a:solidFill>
                  <a:schemeClr val="bg1"/>
                </a:solidFill>
                <a:latin typeface="Righteous" panose="020B0604020202020204" charset="0"/>
              </a:rPr>
              <a:t>Programming</a:t>
            </a: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 Interface</a:t>
            </a:r>
          </a:p>
        </p:txBody>
      </p:sp>
      <p:sp>
        <p:nvSpPr>
          <p:cNvPr id="14" name="Shape 145">
            <a:extLst>
              <a:ext uri="{FF2B5EF4-FFF2-40B4-BE49-F238E27FC236}">
                <a16:creationId xmlns:a16="http://schemas.microsoft.com/office/drawing/2014/main" id="{34154A85-74AC-46CC-B3ED-7F4F3756F400}"/>
              </a:ext>
            </a:extLst>
          </p:cNvPr>
          <p:cNvSpPr/>
          <p:nvPr/>
        </p:nvSpPr>
        <p:spPr>
          <a:xfrm>
            <a:off x="117164" y="3980332"/>
            <a:ext cx="2386110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5" name="Shape 146">
            <a:extLst>
              <a:ext uri="{FF2B5EF4-FFF2-40B4-BE49-F238E27FC236}">
                <a16:creationId xmlns:a16="http://schemas.microsoft.com/office/drawing/2014/main" id="{3AD816A8-A235-454C-8138-B33D92EAA871}"/>
              </a:ext>
            </a:extLst>
          </p:cNvPr>
          <p:cNvSpPr/>
          <p:nvPr/>
        </p:nvSpPr>
        <p:spPr>
          <a:xfrm>
            <a:off x="2019503" y="2653553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6" name="Shape 147">
            <a:extLst>
              <a:ext uri="{FF2B5EF4-FFF2-40B4-BE49-F238E27FC236}">
                <a16:creationId xmlns:a16="http://schemas.microsoft.com/office/drawing/2014/main" id="{B241EA84-AFAA-45ED-AD4D-DD93C2313993}"/>
              </a:ext>
            </a:extLst>
          </p:cNvPr>
          <p:cNvSpPr/>
          <p:nvPr/>
        </p:nvSpPr>
        <p:spPr>
          <a:xfrm>
            <a:off x="3473394" y="2119456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cxnSp>
        <p:nvCxnSpPr>
          <p:cNvPr id="17" name="Shape 148">
            <a:extLst>
              <a:ext uri="{FF2B5EF4-FFF2-40B4-BE49-F238E27FC236}">
                <a16:creationId xmlns:a16="http://schemas.microsoft.com/office/drawing/2014/main" id="{9E07DCEE-2CC5-45BA-913A-CA54EBB94AE3}"/>
              </a:ext>
            </a:extLst>
          </p:cNvPr>
          <p:cNvCxnSpPr>
            <a:cxnSpLocks/>
          </p:cNvCxnSpPr>
          <p:nvPr/>
        </p:nvCxnSpPr>
        <p:spPr>
          <a:xfrm>
            <a:off x="3016207" y="3350782"/>
            <a:ext cx="483771" cy="1625247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49">
            <a:extLst>
              <a:ext uri="{FF2B5EF4-FFF2-40B4-BE49-F238E27FC236}">
                <a16:creationId xmlns:a16="http://schemas.microsoft.com/office/drawing/2014/main" id="{79A98B03-EE3F-4CA7-B288-EB60C6F7C0F4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898074" y="4677561"/>
            <a:ext cx="412145" cy="458488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50">
            <a:extLst>
              <a:ext uri="{FF2B5EF4-FFF2-40B4-BE49-F238E27FC236}">
                <a16:creationId xmlns:a16="http://schemas.microsoft.com/office/drawing/2014/main" id="{ABDBF068-EE52-4AA0-A120-10688B231D0B}"/>
              </a:ext>
            </a:extLst>
          </p:cNvPr>
          <p:cNvCxnSpPr>
            <a:stCxn id="16" idx="4"/>
          </p:cNvCxnSpPr>
          <p:nvPr/>
        </p:nvCxnSpPr>
        <p:spPr>
          <a:xfrm>
            <a:off x="4470098" y="2816685"/>
            <a:ext cx="1557552" cy="2159344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978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9">
            <a:extLst>
              <a:ext uri="{FF2B5EF4-FFF2-40B4-BE49-F238E27FC236}">
                <a16:creationId xmlns:a16="http://schemas.microsoft.com/office/drawing/2014/main" id="{B0EB6D5D-F865-4037-B0A0-04E1D6275E6B}"/>
              </a:ext>
            </a:extLst>
          </p:cNvPr>
          <p:cNvSpPr txBox="1"/>
          <p:nvPr/>
        </p:nvSpPr>
        <p:spPr>
          <a:xfrm>
            <a:off x="1122549" y="950524"/>
            <a:ext cx="6486071" cy="6795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0" tIns="2465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ct val="25000"/>
              <a:buFont typeface="Raleway"/>
              <a:defRPr sz="2300" b="1">
                <a:solidFill>
                  <a:srgbClr val="00A9E0"/>
                </a:solidFill>
                <a:latin typeface="Raleway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Righteous" panose="020B0604020202020204" charset="0"/>
              </a:rPr>
              <a:t>El protocolo HTTP tiene diferentes </a:t>
            </a:r>
            <a:r>
              <a:rPr lang="es-ES" dirty="0" err="1">
                <a:solidFill>
                  <a:schemeClr val="bg1"/>
                </a:solidFill>
                <a:latin typeface="Righteous" panose="020B0604020202020204" charset="0"/>
              </a:rPr>
              <a:t>metodos</a:t>
            </a:r>
            <a:r>
              <a:rPr lang="es-ES" dirty="0">
                <a:solidFill>
                  <a:schemeClr val="bg1"/>
                </a:solidFill>
                <a:latin typeface="Righteous" panose="020B0604020202020204" charset="0"/>
              </a:rPr>
              <a:t> de interrogación / inserción</a:t>
            </a:r>
          </a:p>
        </p:txBody>
      </p:sp>
      <p:sp>
        <p:nvSpPr>
          <p:cNvPr id="5" name="Shape 170">
            <a:extLst>
              <a:ext uri="{FF2B5EF4-FFF2-40B4-BE49-F238E27FC236}">
                <a16:creationId xmlns:a16="http://schemas.microsoft.com/office/drawing/2014/main" id="{F52DA28E-AFE1-4075-8299-CAC81A293AC9}"/>
              </a:ext>
            </a:extLst>
          </p:cNvPr>
          <p:cNvSpPr txBox="1"/>
          <p:nvPr/>
        </p:nvSpPr>
        <p:spPr>
          <a:xfrm>
            <a:off x="1083750" y="2376755"/>
            <a:ext cx="1905365" cy="141228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GET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POST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UPDATE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DELETE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INSERT</a:t>
            </a:r>
          </a:p>
        </p:txBody>
      </p:sp>
      <p:sp>
        <p:nvSpPr>
          <p:cNvPr id="6" name="Shape 171">
            <a:extLst>
              <a:ext uri="{FF2B5EF4-FFF2-40B4-BE49-F238E27FC236}">
                <a16:creationId xmlns:a16="http://schemas.microsoft.com/office/drawing/2014/main" id="{BDFBFAA8-BDD9-4C59-848D-194238368447}"/>
              </a:ext>
            </a:extLst>
          </p:cNvPr>
          <p:cNvSpPr txBox="1"/>
          <p:nvPr/>
        </p:nvSpPr>
        <p:spPr>
          <a:xfrm>
            <a:off x="2989116" y="5215272"/>
            <a:ext cx="4894588" cy="7926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HTTP – GET </a:t>
            </a:r>
            <a:r>
              <a:rPr lang="es-ES" sz="1800" b="0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es el más utilizado en </a:t>
            </a:r>
            <a:r>
              <a:rPr lang="es-ES" sz="1800" b="0" i="0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APIs</a:t>
            </a:r>
            <a:r>
              <a:rPr lang="es-ES" sz="1800" b="0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web  </a:t>
            </a:r>
          </a:p>
        </p:txBody>
      </p:sp>
    </p:spTree>
    <p:extLst>
      <p:ext uri="{BB962C8B-B14F-4D97-AF65-F5344CB8AC3E}">
        <p14:creationId xmlns:p14="http://schemas.microsoft.com/office/powerpoint/2010/main" val="892221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Tipos de Peticiones HTTP- GET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F26625B4-9573-441C-A054-96424CEBC9C9}"/>
              </a:ext>
            </a:extLst>
          </p:cNvPr>
          <p:cNvSpPr/>
          <p:nvPr/>
        </p:nvSpPr>
        <p:spPr>
          <a:xfrm>
            <a:off x="187438" y="2517150"/>
            <a:ext cx="8851899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http://midominio.com/servidor/enpoint?parametro1=valor1&amp;parametro2=valor=2</a:t>
            </a: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0A687D72-DC60-4502-974E-38D6AD230CE5}"/>
              </a:ext>
            </a:extLst>
          </p:cNvPr>
          <p:cNvSpPr/>
          <p:nvPr/>
        </p:nvSpPr>
        <p:spPr>
          <a:xfrm>
            <a:off x="187438" y="201766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: (Key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value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Pair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) 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Después ? Pasamos parámetro = valor y concatenamos con &amp;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A5EF30AA-7E54-45B0-8B7F-BA4410AC6CF2}"/>
              </a:ext>
            </a:extLst>
          </p:cNvPr>
          <p:cNvSpPr/>
          <p:nvPr/>
        </p:nvSpPr>
        <p:spPr>
          <a:xfrm>
            <a:off x="187438" y="3755400"/>
            <a:ext cx="8851899" cy="60970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http://midominio.com/servidor/recurso.json</a:t>
            </a: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>
              <a:buSzPct val="25000"/>
            </a:pPr>
            <a:r>
              <a:rPr lang="es-ES" b="1" dirty="0">
                <a:solidFill>
                  <a:srgbClr val="DE8B74"/>
                </a:solidFill>
                <a:latin typeface="Righteous" panose="020B0604020202020204" charset="0"/>
              </a:rPr>
              <a:t>http://midominio.com/servidor/z/x/y.png</a:t>
            </a: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871ACDFF-C269-4CAC-A049-AA442136E84D}"/>
              </a:ext>
            </a:extLst>
          </p:cNvPr>
          <p:cNvSpPr/>
          <p:nvPr/>
        </p:nvSpPr>
        <p:spPr>
          <a:xfrm>
            <a:off x="187438" y="325591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RESTful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: La URL define el recurso, dentro de una arquitectura REST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F29165CD-497D-42CD-AFAE-9BD024291AD7}"/>
              </a:ext>
            </a:extLst>
          </p:cNvPr>
          <p:cNvSpPr/>
          <p:nvPr/>
        </p:nvSpPr>
        <p:spPr>
          <a:xfrm>
            <a:off x="187438" y="5302799"/>
            <a:ext cx="8851899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sng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http://midominio.com/servidor/recurso.json</a:t>
            </a:r>
            <a:r>
              <a:rPr lang="es-ES" sz="1400" b="1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?parametro1=valor1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DF05544D-911F-409D-9DC9-39DDB8656033}"/>
              </a:ext>
            </a:extLst>
          </p:cNvPr>
          <p:cNvSpPr/>
          <p:nvPr/>
        </p:nvSpPr>
        <p:spPr>
          <a:xfrm>
            <a:off x="187438" y="4585605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RESTful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and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: La URL define el recurso, pero podemos filtrar recurso con parámetros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D7F26785-70F1-4782-AD28-C1233684FA7A}"/>
              </a:ext>
            </a:extLst>
          </p:cNvPr>
          <p:cNvSpPr/>
          <p:nvPr/>
        </p:nvSpPr>
        <p:spPr>
          <a:xfrm>
            <a:off x="2272778" y="5624628"/>
            <a:ext cx="1748790" cy="111674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4">
              <a:lumMod val="50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Utilizada en </a:t>
            </a:r>
            <a:r>
              <a:rPr lang="es-ES" sz="12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lang="es-ES" sz="12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Opendata</a:t>
            </a:r>
            <a:endParaRPr lang="es-ES" sz="1200" b="0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6589;p77">
            <a:extLst>
              <a:ext uri="{FF2B5EF4-FFF2-40B4-BE49-F238E27FC236}">
                <a16:creationId xmlns:a16="http://schemas.microsoft.com/office/drawing/2014/main" id="{9F8E517B-F443-464F-8B1B-D134CCFFB8EC}"/>
              </a:ext>
            </a:extLst>
          </p:cNvPr>
          <p:cNvGrpSpPr/>
          <p:nvPr/>
        </p:nvGrpSpPr>
        <p:grpSpPr>
          <a:xfrm>
            <a:off x="7308304" y="257558"/>
            <a:ext cx="1243128" cy="637739"/>
            <a:chOff x="2496310" y="3693351"/>
            <a:chExt cx="1342906" cy="688926"/>
          </a:xfrm>
        </p:grpSpPr>
        <p:grpSp>
          <p:nvGrpSpPr>
            <p:cNvPr id="16" name="Google Shape;6590;p77">
              <a:extLst>
                <a:ext uri="{FF2B5EF4-FFF2-40B4-BE49-F238E27FC236}">
                  <a16:creationId xmlns:a16="http://schemas.microsoft.com/office/drawing/2014/main" id="{8DEA1951-5D3C-46FE-A343-5BCA27F1ED3F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21" name="Google Shape;6591;p77">
                <a:extLst>
                  <a:ext uri="{FF2B5EF4-FFF2-40B4-BE49-F238E27FC236}">
                    <a16:creationId xmlns:a16="http://schemas.microsoft.com/office/drawing/2014/main" id="{2F8C2445-F90F-4257-AE57-72DB3FE42E29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592;p77">
                <a:extLst>
                  <a:ext uri="{FF2B5EF4-FFF2-40B4-BE49-F238E27FC236}">
                    <a16:creationId xmlns:a16="http://schemas.microsoft.com/office/drawing/2014/main" id="{D0CBE2B8-6EAC-4FFD-A060-9C2ED174600C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93;p77">
                <a:extLst>
                  <a:ext uri="{FF2B5EF4-FFF2-40B4-BE49-F238E27FC236}">
                    <a16:creationId xmlns:a16="http://schemas.microsoft.com/office/drawing/2014/main" id="{E51A742A-A695-4CD7-AA28-8E13E8A918B6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594;p77">
                <a:extLst>
                  <a:ext uri="{FF2B5EF4-FFF2-40B4-BE49-F238E27FC236}">
                    <a16:creationId xmlns:a16="http://schemas.microsoft.com/office/drawing/2014/main" id="{C5AEA0B1-101A-476B-A821-00AC5BA0A1E9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95;p77">
                <a:extLst>
                  <a:ext uri="{FF2B5EF4-FFF2-40B4-BE49-F238E27FC236}">
                    <a16:creationId xmlns:a16="http://schemas.microsoft.com/office/drawing/2014/main" id="{03578CFE-0B98-49D4-AFBD-88568119410C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96;p77">
                <a:extLst>
                  <a:ext uri="{FF2B5EF4-FFF2-40B4-BE49-F238E27FC236}">
                    <a16:creationId xmlns:a16="http://schemas.microsoft.com/office/drawing/2014/main" id="{2A7ED925-5302-4C00-AC4B-402C6CA56315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6597;p77">
                <a:extLst>
                  <a:ext uri="{FF2B5EF4-FFF2-40B4-BE49-F238E27FC236}">
                    <a16:creationId xmlns:a16="http://schemas.microsoft.com/office/drawing/2014/main" id="{5F75E9D9-B836-4683-AB1D-427F6FFB9F3B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6598;p77">
                <a:extLst>
                  <a:ext uri="{FF2B5EF4-FFF2-40B4-BE49-F238E27FC236}">
                    <a16:creationId xmlns:a16="http://schemas.microsoft.com/office/drawing/2014/main" id="{57565374-3EAA-4BDD-9744-772D74107718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6599;p77">
                <a:extLst>
                  <a:ext uri="{FF2B5EF4-FFF2-40B4-BE49-F238E27FC236}">
                    <a16:creationId xmlns:a16="http://schemas.microsoft.com/office/drawing/2014/main" id="{84806BDB-C205-4C68-90A4-5E64D9B0F748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6600;p77">
                <a:extLst>
                  <a:ext uri="{FF2B5EF4-FFF2-40B4-BE49-F238E27FC236}">
                    <a16:creationId xmlns:a16="http://schemas.microsoft.com/office/drawing/2014/main" id="{4A45368B-E5DD-4AAC-84F5-74420B53AB6C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6601;p77">
                <a:extLst>
                  <a:ext uri="{FF2B5EF4-FFF2-40B4-BE49-F238E27FC236}">
                    <a16:creationId xmlns:a16="http://schemas.microsoft.com/office/drawing/2014/main" id="{F0C17C98-381D-4BE1-A723-258C5ACE8C8E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6602;p77">
              <a:extLst>
                <a:ext uri="{FF2B5EF4-FFF2-40B4-BE49-F238E27FC236}">
                  <a16:creationId xmlns:a16="http://schemas.microsoft.com/office/drawing/2014/main" id="{95FC9FAA-9B98-4457-B0C5-CA07856049DC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8" name="Google Shape;6603;p77">
                <a:extLst>
                  <a:ext uri="{FF2B5EF4-FFF2-40B4-BE49-F238E27FC236}">
                    <a16:creationId xmlns:a16="http://schemas.microsoft.com/office/drawing/2014/main" id="{3D1442C3-7F74-4925-BA2C-E72B761F4D36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4;p77">
                <a:extLst>
                  <a:ext uri="{FF2B5EF4-FFF2-40B4-BE49-F238E27FC236}">
                    <a16:creationId xmlns:a16="http://schemas.microsoft.com/office/drawing/2014/main" id="{213946B0-E1BD-438A-BC68-781CD53B57D2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05;p77">
                <a:extLst>
                  <a:ext uri="{FF2B5EF4-FFF2-40B4-BE49-F238E27FC236}">
                    <a16:creationId xmlns:a16="http://schemas.microsoft.com/office/drawing/2014/main" id="{ADB1FB1F-EB3E-4DB9-80AA-03AAAAC4EBE5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74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Tipos de Respuestas HTTP- GET</a:t>
            </a:r>
          </a:p>
        </p:txBody>
      </p:sp>
      <p:grpSp>
        <p:nvGrpSpPr>
          <p:cNvPr id="15" name="Google Shape;6589;p77">
            <a:extLst>
              <a:ext uri="{FF2B5EF4-FFF2-40B4-BE49-F238E27FC236}">
                <a16:creationId xmlns:a16="http://schemas.microsoft.com/office/drawing/2014/main" id="{9F8E517B-F443-464F-8B1B-D134CCFFB8EC}"/>
              </a:ext>
            </a:extLst>
          </p:cNvPr>
          <p:cNvGrpSpPr/>
          <p:nvPr/>
        </p:nvGrpSpPr>
        <p:grpSpPr>
          <a:xfrm>
            <a:off x="7308304" y="257558"/>
            <a:ext cx="1243128" cy="637739"/>
            <a:chOff x="2496310" y="3693351"/>
            <a:chExt cx="1342906" cy="688926"/>
          </a:xfrm>
        </p:grpSpPr>
        <p:grpSp>
          <p:nvGrpSpPr>
            <p:cNvPr id="16" name="Google Shape;6590;p77">
              <a:extLst>
                <a:ext uri="{FF2B5EF4-FFF2-40B4-BE49-F238E27FC236}">
                  <a16:creationId xmlns:a16="http://schemas.microsoft.com/office/drawing/2014/main" id="{8DEA1951-5D3C-46FE-A343-5BCA27F1ED3F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21" name="Google Shape;6591;p77">
                <a:extLst>
                  <a:ext uri="{FF2B5EF4-FFF2-40B4-BE49-F238E27FC236}">
                    <a16:creationId xmlns:a16="http://schemas.microsoft.com/office/drawing/2014/main" id="{2F8C2445-F90F-4257-AE57-72DB3FE42E29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592;p77">
                <a:extLst>
                  <a:ext uri="{FF2B5EF4-FFF2-40B4-BE49-F238E27FC236}">
                    <a16:creationId xmlns:a16="http://schemas.microsoft.com/office/drawing/2014/main" id="{D0CBE2B8-6EAC-4FFD-A060-9C2ED174600C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93;p77">
                <a:extLst>
                  <a:ext uri="{FF2B5EF4-FFF2-40B4-BE49-F238E27FC236}">
                    <a16:creationId xmlns:a16="http://schemas.microsoft.com/office/drawing/2014/main" id="{E51A742A-A695-4CD7-AA28-8E13E8A918B6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594;p77">
                <a:extLst>
                  <a:ext uri="{FF2B5EF4-FFF2-40B4-BE49-F238E27FC236}">
                    <a16:creationId xmlns:a16="http://schemas.microsoft.com/office/drawing/2014/main" id="{C5AEA0B1-101A-476B-A821-00AC5BA0A1E9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95;p77">
                <a:extLst>
                  <a:ext uri="{FF2B5EF4-FFF2-40B4-BE49-F238E27FC236}">
                    <a16:creationId xmlns:a16="http://schemas.microsoft.com/office/drawing/2014/main" id="{03578CFE-0B98-49D4-AFBD-88568119410C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96;p77">
                <a:extLst>
                  <a:ext uri="{FF2B5EF4-FFF2-40B4-BE49-F238E27FC236}">
                    <a16:creationId xmlns:a16="http://schemas.microsoft.com/office/drawing/2014/main" id="{2A7ED925-5302-4C00-AC4B-402C6CA56315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6597;p77">
                <a:extLst>
                  <a:ext uri="{FF2B5EF4-FFF2-40B4-BE49-F238E27FC236}">
                    <a16:creationId xmlns:a16="http://schemas.microsoft.com/office/drawing/2014/main" id="{5F75E9D9-B836-4683-AB1D-427F6FFB9F3B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6598;p77">
                <a:extLst>
                  <a:ext uri="{FF2B5EF4-FFF2-40B4-BE49-F238E27FC236}">
                    <a16:creationId xmlns:a16="http://schemas.microsoft.com/office/drawing/2014/main" id="{57565374-3EAA-4BDD-9744-772D74107718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6599;p77">
                <a:extLst>
                  <a:ext uri="{FF2B5EF4-FFF2-40B4-BE49-F238E27FC236}">
                    <a16:creationId xmlns:a16="http://schemas.microsoft.com/office/drawing/2014/main" id="{84806BDB-C205-4C68-90A4-5E64D9B0F748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6600;p77">
                <a:extLst>
                  <a:ext uri="{FF2B5EF4-FFF2-40B4-BE49-F238E27FC236}">
                    <a16:creationId xmlns:a16="http://schemas.microsoft.com/office/drawing/2014/main" id="{4A45368B-E5DD-4AAC-84F5-74420B53AB6C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6601;p77">
                <a:extLst>
                  <a:ext uri="{FF2B5EF4-FFF2-40B4-BE49-F238E27FC236}">
                    <a16:creationId xmlns:a16="http://schemas.microsoft.com/office/drawing/2014/main" id="{F0C17C98-381D-4BE1-A723-258C5ACE8C8E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6602;p77">
              <a:extLst>
                <a:ext uri="{FF2B5EF4-FFF2-40B4-BE49-F238E27FC236}">
                  <a16:creationId xmlns:a16="http://schemas.microsoft.com/office/drawing/2014/main" id="{95FC9FAA-9B98-4457-B0C5-CA07856049DC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8" name="Google Shape;6603;p77">
                <a:extLst>
                  <a:ext uri="{FF2B5EF4-FFF2-40B4-BE49-F238E27FC236}">
                    <a16:creationId xmlns:a16="http://schemas.microsoft.com/office/drawing/2014/main" id="{3D1442C3-7F74-4925-BA2C-E72B761F4D36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4;p77">
                <a:extLst>
                  <a:ext uri="{FF2B5EF4-FFF2-40B4-BE49-F238E27FC236}">
                    <a16:creationId xmlns:a16="http://schemas.microsoft.com/office/drawing/2014/main" id="{213946B0-E1BD-438A-BC68-781CD53B57D2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05;p77">
                <a:extLst>
                  <a:ext uri="{FF2B5EF4-FFF2-40B4-BE49-F238E27FC236}">
                    <a16:creationId xmlns:a16="http://schemas.microsoft.com/office/drawing/2014/main" id="{ADB1FB1F-EB3E-4DB9-80AA-03AAAAC4EBE5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BE4C10-6375-4E0B-9DCE-2F9CD931F620}"/>
              </a:ext>
            </a:extLst>
          </p:cNvPr>
          <p:cNvSpPr txBox="1"/>
          <p:nvPr/>
        </p:nvSpPr>
        <p:spPr>
          <a:xfrm>
            <a:off x="1331640" y="1957557"/>
            <a:ext cx="721864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Las APIS NO devuelven HTML</a:t>
            </a:r>
          </a:p>
          <a:p>
            <a:endParaRPr lang="es-ES" sz="2400" dirty="0">
              <a:solidFill>
                <a:schemeClr val="bg1"/>
              </a:solidFill>
              <a:latin typeface="Righteous" panose="020B0604020202020204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Pueden responder:</a:t>
            </a:r>
          </a:p>
          <a:p>
            <a:endParaRPr lang="es-ES" sz="24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Una Imagen (ex: PNG)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 Vector  (ex: </a:t>
            </a:r>
            <a:r>
              <a:rPr lang="es-ES" sz="2400" dirty="0" err="1">
                <a:solidFill>
                  <a:schemeClr val="bg1"/>
                </a:solidFill>
                <a:latin typeface="Righteous" panose="020B0604020202020204" charset="0"/>
              </a:rPr>
              <a:t>pbf</a:t>
            </a: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)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Una archivo / mensaje (JSON, </a:t>
            </a:r>
            <a:r>
              <a:rPr lang="es-ES" sz="2400" dirty="0" err="1">
                <a:solidFill>
                  <a:schemeClr val="bg1"/>
                </a:solidFill>
                <a:latin typeface="Righteous" panose="020B0604020202020204" charset="0"/>
              </a:rPr>
              <a:t>GEOJson</a:t>
            </a: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, CSV..)</a:t>
            </a:r>
          </a:p>
        </p:txBody>
      </p:sp>
    </p:spTree>
    <p:extLst>
      <p:ext uri="{BB962C8B-B14F-4D97-AF65-F5344CB8AC3E}">
        <p14:creationId xmlns:p14="http://schemas.microsoft.com/office/powerpoint/2010/main" val="408798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_tradnl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x.osm.omniscale.net/proxy/service?LAYERS=osm&amp;FORMAT=image%2Fpng&amp;SPHERICALMERCATOR=true&amp;SERVICE=WMS&amp;VERSION=1.1.1&amp;REQUEST=GetMap&amp;STYLES=&amp;SRS=EPSG%3A900913&amp;BBOX=-14094493.390318,1847225.2678577,-8517647.8076302,3804013.1916077&amp;WIDTH=1140&amp;HEIGHT=400</a:t>
            </a:r>
            <a:endParaRPr lang="es-ES_tradnl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25144"/>
            <a:ext cx="4464496" cy="156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77">
            <a:extLst>
              <a:ext uri="{FF2B5EF4-FFF2-40B4-BE49-F238E27FC236}">
                <a16:creationId xmlns:a16="http://schemas.microsoft.com/office/drawing/2014/main" id="{D1C99DCE-8AEB-41B9-AE2C-7283D9D41259}"/>
              </a:ext>
            </a:extLst>
          </p:cNvPr>
          <p:cNvSpPr/>
          <p:nvPr/>
        </p:nvSpPr>
        <p:spPr>
          <a:xfrm>
            <a:off x="251520" y="533400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4054626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635896" y="234888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JSON: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menu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{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"id": "file",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"File",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popup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{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menuitem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[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"New",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CreateNewDoc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"Open",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OpenDoc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Close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CloseDoc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]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}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}}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808956"/>
            <a:ext cx="720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_tradnl" dirty="0">
              <a:solidFill>
                <a:schemeClr val="bg1"/>
              </a:solidFill>
              <a:latin typeface="Righteous" panose="020B060402020202020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JavaScript Object Notation</a:t>
            </a:r>
            <a:r>
              <a:rPr lang="en-US" dirty="0">
                <a:solidFill>
                  <a:schemeClr val="bg1"/>
                </a:solidFill>
                <a:latin typeface="Righteous" panose="020B0604020202020204" charset="0"/>
              </a:rPr>
              <a:t>, is an open standard format that uses human-readable text to transmit data objects consisting of attribute–value pairs. It is used primarily to transmit data between a server and web application, as an </a:t>
            </a:r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alternative to XML. </a:t>
            </a:r>
            <a:endParaRPr lang="en-US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45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(GEO) JSON : 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Nuevos Formatos GEO</a:t>
            </a:r>
          </a:p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_tradnl" sz="2000" b="1" u="sng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altLang="ca-ES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Basados en JavaScript!!</a:t>
            </a: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altLang="ca-ES" sz="20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GeoJSON</a:t>
            </a:r>
            <a:endParaRPr lang="es-ES_tradnl" altLang="ca-ES" sz="20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altLang="ca-ES" sz="20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TopoJSON</a:t>
            </a:r>
            <a:endParaRPr lang="es-ES_tradnl" altLang="ca-ES" sz="20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132856"/>
            <a:ext cx="2753146" cy="174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042988" y="5084763"/>
            <a:ext cx="40543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ca-ES" dirty="0">
                <a:solidFill>
                  <a:schemeClr val="bg1"/>
                </a:solidFill>
                <a:latin typeface="Righteous" panose="020B0604020202020204" charset="0"/>
              </a:rPr>
              <a:t>Permite definir geometrías, estilos y atributos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ca-ES" dirty="0">
                <a:solidFill>
                  <a:schemeClr val="bg1"/>
                </a:solidFill>
                <a:latin typeface="Righteous" panose="020B0604020202020204" charset="0"/>
              </a:rPr>
              <a:t>100% integrable en entorno web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605066" y="401375"/>
            <a:ext cx="1616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ighteous" panose="020B0604020202020204" charset="0"/>
              </a:rPr>
              <a:t>http://geojson.org/</a:t>
            </a:r>
          </a:p>
        </p:txBody>
      </p:sp>
    </p:spTree>
    <p:extLst>
      <p:ext uri="{BB962C8B-B14F-4D97-AF65-F5344CB8AC3E}">
        <p14:creationId xmlns:p14="http://schemas.microsoft.com/office/powerpoint/2010/main" val="129398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49250" y="117475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Swis721 Ex BT" pitchFamily="34" charset="0"/>
              </a:rPr>
              <a:t>CALENDARIO DEL CURSO</a:t>
            </a:r>
          </a:p>
        </p:txBody>
      </p:sp>
      <p:graphicFrame>
        <p:nvGraphicFramePr>
          <p:cNvPr id="15886" name="Group 15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21137"/>
              </p:ext>
            </p:extLst>
          </p:nvPr>
        </p:nvGraphicFramePr>
        <p:xfrm>
          <a:off x="467544" y="620688"/>
          <a:ext cx="7820025" cy="5013654"/>
        </p:xfrm>
        <a:graphic>
          <a:graphicData uri="http://schemas.openxmlformats.org/drawingml/2006/table">
            <a:tbl>
              <a:tblPr/>
              <a:tblGrid>
                <a:gridCol w="11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DÍA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TEMA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PROFESOR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2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11/01/21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1. Introducción a la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GeoWeb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: Herramientas, Servicios y Conceptos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2. Plataforma GitHub. Órdenes básicas Git.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3. Mi primer proyecto en GitHub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13/01/21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2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4- Introducción a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5-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Plugins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de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	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6. Buscador de Farmacias con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527277"/>
                  </a:ext>
                </a:extLst>
              </a:tr>
              <a:tr h="2572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15/01/21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3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Trabajo personal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62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18/01/21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4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Plataformas GitHub y Medium.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Lenguaje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Git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.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20/01/21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5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Taller – Darnos de alta en </a:t>
                      </a:r>
                      <a:r>
                        <a:rPr kumimoji="0" lang="es-E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i </a:t>
                      </a:r>
                      <a:r>
                        <a:rPr kumimoji="0" lang="es-E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Carto</a:t>
                      </a: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. Propuesta Mashup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25/01/21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6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Mapas personalizados con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Studio y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Maputnik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. 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27/01/21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7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Mapas con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GL JS (I)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01/02/21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8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Taller – Publicar mapa en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Github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Google Shape;7105;p79">
            <a:extLst>
              <a:ext uri="{FF2B5EF4-FFF2-40B4-BE49-F238E27FC236}">
                <a16:creationId xmlns:a16="http://schemas.microsoft.com/office/drawing/2014/main" id="{E48F6729-7E74-421A-BD93-2A4683447C50}"/>
              </a:ext>
            </a:extLst>
          </p:cNvPr>
          <p:cNvGrpSpPr/>
          <p:nvPr/>
        </p:nvGrpSpPr>
        <p:grpSpPr>
          <a:xfrm>
            <a:off x="7668344" y="165544"/>
            <a:ext cx="339253" cy="339253"/>
            <a:chOff x="5660400" y="238125"/>
            <a:chExt cx="481825" cy="481825"/>
          </a:xfrm>
        </p:grpSpPr>
        <p:sp>
          <p:nvSpPr>
            <p:cNvPr id="5" name="Google Shape;7106;p79">
              <a:extLst>
                <a:ext uri="{FF2B5EF4-FFF2-40B4-BE49-F238E27FC236}">
                  <a16:creationId xmlns:a16="http://schemas.microsoft.com/office/drawing/2014/main" id="{09E4C2B4-24B5-4168-BEF9-E96893DCBEF6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7107;p79">
              <a:extLst>
                <a:ext uri="{FF2B5EF4-FFF2-40B4-BE49-F238E27FC236}">
                  <a16:creationId xmlns:a16="http://schemas.microsoft.com/office/drawing/2014/main" id="{F528A5D5-3CED-40FE-80F2-4964346A69A4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" name="Google Shape;7288;p79">
            <a:extLst>
              <a:ext uri="{FF2B5EF4-FFF2-40B4-BE49-F238E27FC236}">
                <a16:creationId xmlns:a16="http://schemas.microsoft.com/office/drawing/2014/main" id="{C1510F80-3054-460B-9776-8232C1F09C3A}"/>
              </a:ext>
            </a:extLst>
          </p:cNvPr>
          <p:cNvGrpSpPr/>
          <p:nvPr/>
        </p:nvGrpSpPr>
        <p:grpSpPr>
          <a:xfrm>
            <a:off x="1226718" y="2780928"/>
            <a:ext cx="265571" cy="248444"/>
            <a:chOff x="5049725" y="2635825"/>
            <a:chExt cx="481825" cy="451700"/>
          </a:xfrm>
        </p:grpSpPr>
        <p:sp>
          <p:nvSpPr>
            <p:cNvPr id="24" name="Google Shape;7289;p79">
              <a:extLst>
                <a:ext uri="{FF2B5EF4-FFF2-40B4-BE49-F238E27FC236}">
                  <a16:creationId xmlns:a16="http://schemas.microsoft.com/office/drawing/2014/main" id="{2C469DEC-3654-4E8D-8DCA-DE25FE7DB06E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7290;p79">
              <a:extLst>
                <a:ext uri="{FF2B5EF4-FFF2-40B4-BE49-F238E27FC236}">
                  <a16:creationId xmlns:a16="http://schemas.microsoft.com/office/drawing/2014/main" id="{6A3FEB82-877B-4EC3-8EFE-810E527E0D9E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26" name="Google Shape;7291;p79">
              <a:extLst>
                <a:ext uri="{FF2B5EF4-FFF2-40B4-BE49-F238E27FC236}">
                  <a16:creationId xmlns:a16="http://schemas.microsoft.com/office/drawing/2014/main" id="{4EDA2725-B17E-4A5B-89BF-C8169F89911F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7288;p79">
            <a:extLst>
              <a:ext uri="{FF2B5EF4-FFF2-40B4-BE49-F238E27FC236}">
                <a16:creationId xmlns:a16="http://schemas.microsoft.com/office/drawing/2014/main" id="{6C6371BB-4824-4C4D-99E0-4360F5E376D5}"/>
              </a:ext>
            </a:extLst>
          </p:cNvPr>
          <p:cNvGrpSpPr/>
          <p:nvPr/>
        </p:nvGrpSpPr>
        <p:grpSpPr>
          <a:xfrm>
            <a:off x="1226718" y="1052736"/>
            <a:ext cx="265571" cy="248444"/>
            <a:chOff x="5049725" y="2635825"/>
            <a:chExt cx="481825" cy="451700"/>
          </a:xfrm>
        </p:grpSpPr>
        <p:sp>
          <p:nvSpPr>
            <p:cNvPr id="60" name="Google Shape;7289;p79">
              <a:extLst>
                <a:ext uri="{FF2B5EF4-FFF2-40B4-BE49-F238E27FC236}">
                  <a16:creationId xmlns:a16="http://schemas.microsoft.com/office/drawing/2014/main" id="{C68A99D6-FB58-48A9-9BA6-6E162E4AF84D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7290;p79">
              <a:extLst>
                <a:ext uri="{FF2B5EF4-FFF2-40B4-BE49-F238E27FC236}">
                  <a16:creationId xmlns:a16="http://schemas.microsoft.com/office/drawing/2014/main" id="{1E20C1AD-3235-40D6-8163-AE0587AAC26F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7291;p79">
              <a:extLst>
                <a:ext uri="{FF2B5EF4-FFF2-40B4-BE49-F238E27FC236}">
                  <a16:creationId xmlns:a16="http://schemas.microsoft.com/office/drawing/2014/main" id="{EA1ED075-C3D0-49BD-8BBA-7B51F7CAEA07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63" name="Google Shape;7288;p79">
            <a:extLst>
              <a:ext uri="{FF2B5EF4-FFF2-40B4-BE49-F238E27FC236}">
                <a16:creationId xmlns:a16="http://schemas.microsoft.com/office/drawing/2014/main" id="{25A057EA-6C8A-4E3A-AFFC-4909D899AA86}"/>
              </a:ext>
            </a:extLst>
          </p:cNvPr>
          <p:cNvGrpSpPr/>
          <p:nvPr/>
        </p:nvGrpSpPr>
        <p:grpSpPr>
          <a:xfrm>
            <a:off x="1226718" y="4044652"/>
            <a:ext cx="265571" cy="248444"/>
            <a:chOff x="5049725" y="2635825"/>
            <a:chExt cx="481825" cy="451700"/>
          </a:xfrm>
        </p:grpSpPr>
        <p:sp>
          <p:nvSpPr>
            <p:cNvPr id="64" name="Google Shape;7289;p79">
              <a:extLst>
                <a:ext uri="{FF2B5EF4-FFF2-40B4-BE49-F238E27FC236}">
                  <a16:creationId xmlns:a16="http://schemas.microsoft.com/office/drawing/2014/main" id="{2CE28EC0-95F0-4710-A6E4-BB32934F802A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5" name="Google Shape;7290;p79">
              <a:extLst>
                <a:ext uri="{FF2B5EF4-FFF2-40B4-BE49-F238E27FC236}">
                  <a16:creationId xmlns:a16="http://schemas.microsoft.com/office/drawing/2014/main" id="{8C7DED23-74E4-455B-AC2B-BE7567F34077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6" name="Google Shape;7291;p79">
              <a:extLst>
                <a:ext uri="{FF2B5EF4-FFF2-40B4-BE49-F238E27FC236}">
                  <a16:creationId xmlns:a16="http://schemas.microsoft.com/office/drawing/2014/main" id="{D154B0EF-411D-4ADE-AFF7-001F1C0F972E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67" name="Google Shape;7384;p79">
            <a:extLst>
              <a:ext uri="{FF2B5EF4-FFF2-40B4-BE49-F238E27FC236}">
                <a16:creationId xmlns:a16="http://schemas.microsoft.com/office/drawing/2014/main" id="{EFBF9AA9-8FBA-432C-A97A-EFB917791686}"/>
              </a:ext>
            </a:extLst>
          </p:cNvPr>
          <p:cNvGrpSpPr/>
          <p:nvPr/>
        </p:nvGrpSpPr>
        <p:grpSpPr>
          <a:xfrm>
            <a:off x="1187624" y="4581128"/>
            <a:ext cx="343759" cy="339271"/>
            <a:chOff x="6232000" y="1435050"/>
            <a:chExt cx="488225" cy="481850"/>
          </a:xfrm>
        </p:grpSpPr>
        <p:sp>
          <p:nvSpPr>
            <p:cNvPr id="68" name="Google Shape;7385;p79">
              <a:extLst>
                <a:ext uri="{FF2B5EF4-FFF2-40B4-BE49-F238E27FC236}">
                  <a16:creationId xmlns:a16="http://schemas.microsoft.com/office/drawing/2014/main" id="{9838123D-2B61-4683-B428-F015E75405B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9" name="Google Shape;7386;p79">
              <a:extLst>
                <a:ext uri="{FF2B5EF4-FFF2-40B4-BE49-F238E27FC236}">
                  <a16:creationId xmlns:a16="http://schemas.microsoft.com/office/drawing/2014/main" id="{D9F58931-AC5D-4ECF-B50C-3EC5838AA430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0" name="Google Shape;7387;p79">
              <a:extLst>
                <a:ext uri="{FF2B5EF4-FFF2-40B4-BE49-F238E27FC236}">
                  <a16:creationId xmlns:a16="http://schemas.microsoft.com/office/drawing/2014/main" id="{FC3C226F-BF9A-4067-8035-736A2EA477B6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7388;p79">
              <a:extLst>
                <a:ext uri="{FF2B5EF4-FFF2-40B4-BE49-F238E27FC236}">
                  <a16:creationId xmlns:a16="http://schemas.microsoft.com/office/drawing/2014/main" id="{F1E5C357-A2B8-4388-9798-3463ED43A4DC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7389;p79">
              <a:extLst>
                <a:ext uri="{FF2B5EF4-FFF2-40B4-BE49-F238E27FC236}">
                  <a16:creationId xmlns:a16="http://schemas.microsoft.com/office/drawing/2014/main" id="{E56BF534-6448-4A5A-B444-03140A31C284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7288;p79">
            <a:extLst>
              <a:ext uri="{FF2B5EF4-FFF2-40B4-BE49-F238E27FC236}">
                <a16:creationId xmlns:a16="http://schemas.microsoft.com/office/drawing/2014/main" id="{B4A8B392-D812-4306-9E56-FED88A3EF31A}"/>
              </a:ext>
            </a:extLst>
          </p:cNvPr>
          <p:cNvGrpSpPr/>
          <p:nvPr/>
        </p:nvGrpSpPr>
        <p:grpSpPr>
          <a:xfrm>
            <a:off x="1226718" y="5196780"/>
            <a:ext cx="265571" cy="248444"/>
            <a:chOff x="5049725" y="2635825"/>
            <a:chExt cx="481825" cy="451700"/>
          </a:xfrm>
        </p:grpSpPr>
        <p:sp>
          <p:nvSpPr>
            <p:cNvPr id="74" name="Google Shape;7289;p79">
              <a:extLst>
                <a:ext uri="{FF2B5EF4-FFF2-40B4-BE49-F238E27FC236}">
                  <a16:creationId xmlns:a16="http://schemas.microsoft.com/office/drawing/2014/main" id="{C21369CE-64E5-41FA-A096-14611229B7E5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5" name="Google Shape;7290;p79">
              <a:extLst>
                <a:ext uri="{FF2B5EF4-FFF2-40B4-BE49-F238E27FC236}">
                  <a16:creationId xmlns:a16="http://schemas.microsoft.com/office/drawing/2014/main" id="{371599A3-BEA3-40DE-936D-790B58FCA9E1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6" name="Google Shape;7291;p79">
              <a:extLst>
                <a:ext uri="{FF2B5EF4-FFF2-40B4-BE49-F238E27FC236}">
                  <a16:creationId xmlns:a16="http://schemas.microsoft.com/office/drawing/2014/main" id="{A530E400-BF15-4DA8-B70F-9E517CD3F970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7288;p79">
            <a:extLst>
              <a:ext uri="{FF2B5EF4-FFF2-40B4-BE49-F238E27FC236}">
                <a16:creationId xmlns:a16="http://schemas.microsoft.com/office/drawing/2014/main" id="{B569395E-BAD5-4936-9009-FBA81CD9CBF9}"/>
              </a:ext>
            </a:extLst>
          </p:cNvPr>
          <p:cNvGrpSpPr/>
          <p:nvPr/>
        </p:nvGrpSpPr>
        <p:grpSpPr>
          <a:xfrm>
            <a:off x="1226718" y="2204864"/>
            <a:ext cx="265571" cy="248444"/>
            <a:chOff x="5049725" y="2635825"/>
            <a:chExt cx="481825" cy="451700"/>
          </a:xfrm>
        </p:grpSpPr>
        <p:sp>
          <p:nvSpPr>
            <p:cNvPr id="78" name="Google Shape;7289;p79">
              <a:extLst>
                <a:ext uri="{FF2B5EF4-FFF2-40B4-BE49-F238E27FC236}">
                  <a16:creationId xmlns:a16="http://schemas.microsoft.com/office/drawing/2014/main" id="{95724FD5-CA7E-48FB-BA88-B2E64F057696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9" name="Google Shape;7290;p79">
              <a:extLst>
                <a:ext uri="{FF2B5EF4-FFF2-40B4-BE49-F238E27FC236}">
                  <a16:creationId xmlns:a16="http://schemas.microsoft.com/office/drawing/2014/main" id="{00CB48D3-A01A-4517-9DFA-F9339A99D531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0" name="Google Shape;7291;p79">
              <a:extLst>
                <a:ext uri="{FF2B5EF4-FFF2-40B4-BE49-F238E27FC236}">
                  <a16:creationId xmlns:a16="http://schemas.microsoft.com/office/drawing/2014/main" id="{2907509B-2B09-4EEA-80B0-76D8D17DAAD9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81" name="Google Shape;7384;p79">
            <a:extLst>
              <a:ext uri="{FF2B5EF4-FFF2-40B4-BE49-F238E27FC236}">
                <a16:creationId xmlns:a16="http://schemas.microsoft.com/office/drawing/2014/main" id="{EFE07A89-BC29-4DA0-B523-A6C6BBB31C46}"/>
              </a:ext>
            </a:extLst>
          </p:cNvPr>
          <p:cNvGrpSpPr/>
          <p:nvPr/>
        </p:nvGrpSpPr>
        <p:grpSpPr>
          <a:xfrm>
            <a:off x="1187624" y="1628800"/>
            <a:ext cx="343759" cy="339271"/>
            <a:chOff x="6232000" y="1435050"/>
            <a:chExt cx="488225" cy="481850"/>
          </a:xfrm>
        </p:grpSpPr>
        <p:sp>
          <p:nvSpPr>
            <p:cNvPr id="82" name="Google Shape;7385;p79">
              <a:extLst>
                <a:ext uri="{FF2B5EF4-FFF2-40B4-BE49-F238E27FC236}">
                  <a16:creationId xmlns:a16="http://schemas.microsoft.com/office/drawing/2014/main" id="{16B9E5D9-D865-4429-BEA5-02492E11F1E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3" name="Google Shape;7386;p79">
              <a:extLst>
                <a:ext uri="{FF2B5EF4-FFF2-40B4-BE49-F238E27FC236}">
                  <a16:creationId xmlns:a16="http://schemas.microsoft.com/office/drawing/2014/main" id="{6E67B996-821F-4BFF-B353-C8E2E60BF389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4" name="Google Shape;7387;p79">
              <a:extLst>
                <a:ext uri="{FF2B5EF4-FFF2-40B4-BE49-F238E27FC236}">
                  <a16:creationId xmlns:a16="http://schemas.microsoft.com/office/drawing/2014/main" id="{CF7EC6E4-3CD3-45AA-9C50-53E2432D882C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5" name="Google Shape;7388;p79">
              <a:extLst>
                <a:ext uri="{FF2B5EF4-FFF2-40B4-BE49-F238E27FC236}">
                  <a16:creationId xmlns:a16="http://schemas.microsoft.com/office/drawing/2014/main" id="{3E735AFF-B389-428F-A306-641808C1C030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6" name="Google Shape;7389;p79">
              <a:extLst>
                <a:ext uri="{FF2B5EF4-FFF2-40B4-BE49-F238E27FC236}">
                  <a16:creationId xmlns:a16="http://schemas.microsoft.com/office/drawing/2014/main" id="{1A9451EC-E7E9-44A2-B38E-C2633683F66C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87" name="Google Shape;7384;p79">
            <a:extLst>
              <a:ext uri="{FF2B5EF4-FFF2-40B4-BE49-F238E27FC236}">
                <a16:creationId xmlns:a16="http://schemas.microsoft.com/office/drawing/2014/main" id="{8F40533C-D366-44CD-8489-D28B042A2206}"/>
              </a:ext>
            </a:extLst>
          </p:cNvPr>
          <p:cNvGrpSpPr/>
          <p:nvPr/>
        </p:nvGrpSpPr>
        <p:grpSpPr>
          <a:xfrm>
            <a:off x="1187624" y="3356992"/>
            <a:ext cx="343759" cy="339271"/>
            <a:chOff x="6232000" y="1435050"/>
            <a:chExt cx="488225" cy="481850"/>
          </a:xfrm>
        </p:grpSpPr>
        <p:sp>
          <p:nvSpPr>
            <p:cNvPr id="88" name="Google Shape;7385;p79">
              <a:extLst>
                <a:ext uri="{FF2B5EF4-FFF2-40B4-BE49-F238E27FC236}">
                  <a16:creationId xmlns:a16="http://schemas.microsoft.com/office/drawing/2014/main" id="{D07FE44E-7AD8-4E6F-A6AA-18F88AA6A1B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9" name="Google Shape;7386;p79">
              <a:extLst>
                <a:ext uri="{FF2B5EF4-FFF2-40B4-BE49-F238E27FC236}">
                  <a16:creationId xmlns:a16="http://schemas.microsoft.com/office/drawing/2014/main" id="{AB791584-0DF8-4D4C-85DB-8D324D8BA0FA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0" name="Google Shape;7387;p79">
              <a:extLst>
                <a:ext uri="{FF2B5EF4-FFF2-40B4-BE49-F238E27FC236}">
                  <a16:creationId xmlns:a16="http://schemas.microsoft.com/office/drawing/2014/main" id="{A97ED6B8-15EA-4814-9D04-27E6E635C6B1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1" name="Google Shape;7388;p79">
              <a:extLst>
                <a:ext uri="{FF2B5EF4-FFF2-40B4-BE49-F238E27FC236}">
                  <a16:creationId xmlns:a16="http://schemas.microsoft.com/office/drawing/2014/main" id="{0B25DE39-B394-4BB8-B33F-B58A54038E49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2" name="Google Shape;7389;p79">
              <a:extLst>
                <a:ext uri="{FF2B5EF4-FFF2-40B4-BE49-F238E27FC236}">
                  <a16:creationId xmlns:a16="http://schemas.microsoft.com/office/drawing/2014/main" id="{CF870D43-4188-4184-A807-5CAE2A4CDA0B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sp>
        <p:nvSpPr>
          <p:cNvPr id="45" name="Text Box 4">
            <a:extLst>
              <a:ext uri="{FF2B5EF4-FFF2-40B4-BE49-F238E27FC236}">
                <a16:creationId xmlns:a16="http://schemas.microsoft.com/office/drawing/2014/main" id="{D4BC0915-7AFC-4D15-8B23-6895BFE5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90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1389-9A78-499F-AE90-F24CD80A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E0A4B-E5A7-445C-80A3-377804C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BD54E-F5E6-40AD-A974-DA6883C3D891}"/>
              </a:ext>
            </a:extLst>
          </p:cNvPr>
          <p:cNvSpPr txBox="1"/>
          <p:nvPr/>
        </p:nvSpPr>
        <p:spPr>
          <a:xfrm>
            <a:off x="539552" y="5157192"/>
            <a:ext cx="7920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https://geoserveis.icgc.cat/icc_mapesmultibase/noutm/wmts/orto/GRID3857/18/132634/97923.png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B5DB23-E0E9-44BC-8C64-83E444CD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209800"/>
            <a:ext cx="2438400" cy="2438400"/>
          </a:xfrm>
          <a:prstGeom prst="rect">
            <a:avLst/>
          </a:prstGeom>
        </p:spPr>
      </p:pic>
      <p:sp>
        <p:nvSpPr>
          <p:cNvPr id="9" name="Shape 177">
            <a:extLst>
              <a:ext uri="{FF2B5EF4-FFF2-40B4-BE49-F238E27FC236}">
                <a16:creationId xmlns:a16="http://schemas.microsoft.com/office/drawing/2014/main" id="{ED5D6ECA-6370-4AB4-A4E9-05114BE87C6E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2628731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2093947"/>
            <a:ext cx="37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Paréntesis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213285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56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Piràmides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tiles (tiles </a:t>
            </a: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4" y="836712"/>
            <a:ext cx="4464496" cy="22322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420888"/>
            <a:ext cx="3983858" cy="273630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547664" y="5445224"/>
            <a:ext cx="4822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hlinkClick r:id="rId4"/>
              </a:rPr>
              <a:t>http://betaserver.icgc.cat/visor/calculator.html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582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Piràmides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tiles (tiles </a:t>
            </a: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1099032"/>
            <a:ext cx="2980644" cy="309634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499992" y="1369931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Tipos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servicios</a:t>
            </a:r>
            <a:r>
              <a:rPr lang="en-US" sz="1600" dirty="0">
                <a:solidFill>
                  <a:schemeClr val="bg1"/>
                </a:solidFill>
              </a:rPr>
              <a:t>	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WMTS: (OGC)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http://www.opengeospatial.org/standards/wmts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TMS: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Osgeo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http://wiki.osgeo.org/wiki/Tile_Map_Service_Specification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XYZ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 (OSM)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https://en.wikipedia.org/wiki/Tiled_web_map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32625" y="5026499"/>
            <a:ext cx="7956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http://cesiumjs.org/tilesets/imagery/naturalearthii/2/2/2.jpg</a:t>
            </a:r>
            <a:endParaRPr lang="es-ES_tradn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32625" y="5538939"/>
            <a:ext cx="7956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http://cesiumjs.org/tilesets/imagery/naturalearthii</a:t>
            </a:r>
            <a:r>
              <a:rPr lang="es-ES_tradnl" sz="1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/{z}/{x}/{y}.</a:t>
            </a:r>
            <a:r>
              <a:rPr lang="es-ES_tradn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jpg</a:t>
            </a:r>
            <a:endParaRPr lang="es-ES_tradn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31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2093947"/>
            <a:ext cx="5200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Paréntesis</a:t>
            </a:r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213285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1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0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Algunos estándares OGC 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1139" y="285293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Geography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(GML)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GeoPackage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gpkg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(WFS)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MAP CONTEXT (WMC)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STYLE LAYER DESCRIPTOR (SLD) </a:t>
            </a:r>
          </a:p>
          <a:p>
            <a:endParaRPr lang="en-US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COVERAGE SERVICE (WCS)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(WPS)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Catalogue Services for the Web (CSW)</a:t>
            </a: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Keyhole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(KML)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Sensor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Observation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(SOS)</a:t>
            </a:r>
          </a:p>
          <a:p>
            <a:endParaRPr lang="es-ES_tradnl" sz="12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…….</a:t>
            </a:r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B978C-9024-4BC5-8AA9-E8BE196D2BCC}"/>
              </a:ext>
            </a:extLst>
          </p:cNvPr>
          <p:cNvSpPr txBox="1"/>
          <p:nvPr/>
        </p:nvSpPr>
        <p:spPr>
          <a:xfrm>
            <a:off x="539552" y="1339334"/>
            <a:ext cx="3074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Web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Service (WMS)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958A6-BBF4-4D19-80D6-75B44CF2CED7}"/>
              </a:ext>
            </a:extLst>
          </p:cNvPr>
          <p:cNvSpPr txBox="1"/>
          <p:nvPr/>
        </p:nvSpPr>
        <p:spPr>
          <a:xfrm>
            <a:off x="611560" y="1835532"/>
            <a:ext cx="382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Web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Tile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Service (WMTS)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02D1D-A4C8-4AE2-9C82-8E238D82AE6E}"/>
              </a:ext>
            </a:extLst>
          </p:cNvPr>
          <p:cNvSpPr txBox="1"/>
          <p:nvPr/>
        </p:nvSpPr>
        <p:spPr>
          <a:xfrm>
            <a:off x="5292080" y="3933056"/>
            <a:ext cx="2448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https://www.ogc.org/docs/is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6C528-7D68-4DB0-B115-EABB82B5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81" y="645976"/>
            <a:ext cx="4211960" cy="29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4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22;p38">
            <a:extLst>
              <a:ext uri="{FF2B5EF4-FFF2-40B4-BE49-F238E27FC236}">
                <a16:creationId xmlns:a16="http://schemas.microsoft.com/office/drawing/2014/main" id="{85BC20F9-56CB-4A6A-8CAE-C4D3ED698F5F}"/>
              </a:ext>
            </a:extLst>
          </p:cNvPr>
          <p:cNvSpPr txBox="1">
            <a:spLocks noGrp="1"/>
          </p:cNvSpPr>
          <p:nvPr/>
        </p:nvSpPr>
        <p:spPr>
          <a:xfrm>
            <a:off x="4716016" y="2971800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sé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cómo utilizar una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librería / API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1A504-A703-43BB-B586-5E741C87A070}"/>
              </a:ext>
            </a:extLst>
          </p:cNvPr>
          <p:cNvSpPr txBox="1"/>
          <p:nvPr/>
        </p:nvSpPr>
        <p:spPr>
          <a:xfrm>
            <a:off x="863588" y="54868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Todas las librerías /API DEBEN estar documentadas, es lo que se llama la API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D4C47-954C-4608-B260-2BA645631F2D}"/>
              </a:ext>
            </a:extLst>
          </p:cNvPr>
          <p:cNvSpPr txBox="1"/>
          <p:nvPr/>
        </p:nvSpPr>
        <p:spPr>
          <a:xfrm>
            <a:off x="1079948" y="1763787"/>
            <a:ext cx="2438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Página de ejemplos</a:t>
            </a:r>
          </a:p>
          <a:p>
            <a:endParaRPr lang="es-ES" sz="2000" dirty="0">
              <a:solidFill>
                <a:schemeClr val="accent2">
                  <a:lumMod val="20000"/>
                  <a:lumOff val="80000"/>
                </a:schemeClr>
              </a:solidFill>
              <a:latin typeface="Righteous" panose="020B0604020202020204" charset="0"/>
            </a:endParaRPr>
          </a:p>
          <a:p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API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63331-D1CF-4367-9369-21B84FAA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358452"/>
            <a:ext cx="3996108" cy="2841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D6D63-3E5A-4EFA-8859-72F4BC81747D}"/>
              </a:ext>
            </a:extLst>
          </p:cNvPr>
          <p:cNvSpPr txBox="1"/>
          <p:nvPr/>
        </p:nvSpPr>
        <p:spPr>
          <a:xfrm>
            <a:off x="1760261" y="4941168"/>
            <a:ext cx="46650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>
                <a:solidFill>
                  <a:srgbClr val="DE8B74"/>
                </a:solidFill>
              </a:rPr>
              <a:t>const</a:t>
            </a:r>
            <a:r>
              <a:rPr lang="es-ES" i="1" dirty="0">
                <a:solidFill>
                  <a:srgbClr val="DE8B74"/>
                </a:solidFill>
              </a:rPr>
              <a:t> </a:t>
            </a:r>
            <a:r>
              <a:rPr lang="es-ES" i="1" dirty="0" err="1">
                <a:solidFill>
                  <a:srgbClr val="DE8B74"/>
                </a:solidFill>
              </a:rPr>
              <a:t>map</a:t>
            </a:r>
            <a:r>
              <a:rPr lang="es-ES" i="1" dirty="0">
                <a:solidFill>
                  <a:srgbClr val="DE8B74"/>
                </a:solidFill>
              </a:rPr>
              <a:t> = New Objeto ( { </a:t>
            </a:r>
            <a:r>
              <a:rPr lang="es-ES" i="1" dirty="0" err="1">
                <a:solidFill>
                  <a:srgbClr val="DE8B74"/>
                </a:solidFill>
              </a:rPr>
              <a:t>option:true</a:t>
            </a:r>
            <a:r>
              <a:rPr lang="es-ES" i="1" dirty="0">
                <a:solidFill>
                  <a:srgbClr val="DE8B74"/>
                </a:solidFill>
              </a:rPr>
              <a:t>, option2:visible});</a:t>
            </a:r>
          </a:p>
          <a:p>
            <a:endParaRPr lang="es-ES" i="1" dirty="0">
              <a:solidFill>
                <a:srgbClr val="DE8B74"/>
              </a:solidFill>
            </a:endParaRPr>
          </a:p>
          <a:p>
            <a:r>
              <a:rPr lang="es-ES" i="1" dirty="0" err="1">
                <a:solidFill>
                  <a:srgbClr val="DE8B74"/>
                </a:solidFill>
              </a:rPr>
              <a:t>map.addData</a:t>
            </a:r>
            <a:r>
              <a:rPr lang="es-ES" i="1" dirty="0">
                <a:solidFill>
                  <a:srgbClr val="DE8B74"/>
                </a:solidFill>
              </a:rPr>
              <a:t>(data);</a:t>
            </a:r>
          </a:p>
          <a:p>
            <a:endParaRPr lang="es-ES" i="1" dirty="0">
              <a:solidFill>
                <a:srgbClr val="DE8B74"/>
              </a:solidFill>
            </a:endParaRPr>
          </a:p>
          <a:p>
            <a:r>
              <a:rPr lang="es-ES" i="1" dirty="0" err="1">
                <a:solidFill>
                  <a:srgbClr val="DE8B74"/>
                </a:solidFill>
              </a:rPr>
              <a:t>map.on</a:t>
            </a:r>
            <a:r>
              <a:rPr lang="es-ES" i="1" dirty="0">
                <a:solidFill>
                  <a:srgbClr val="DE8B74"/>
                </a:solidFill>
              </a:rPr>
              <a:t>(“</a:t>
            </a:r>
            <a:r>
              <a:rPr lang="es-ES" i="1" dirty="0" err="1">
                <a:solidFill>
                  <a:srgbClr val="DE8B74"/>
                </a:solidFill>
              </a:rPr>
              <a:t>click</a:t>
            </a:r>
            <a:r>
              <a:rPr lang="es-ES" i="1" dirty="0">
                <a:solidFill>
                  <a:srgbClr val="DE8B74"/>
                </a:solidFill>
              </a:rPr>
              <a:t>”, </a:t>
            </a:r>
            <a:r>
              <a:rPr lang="es-ES" i="1" dirty="0" err="1">
                <a:solidFill>
                  <a:srgbClr val="DE8B74"/>
                </a:solidFill>
              </a:rPr>
              <a:t>function</a:t>
            </a:r>
            <a:r>
              <a:rPr lang="es-ES" i="1" dirty="0">
                <a:solidFill>
                  <a:srgbClr val="DE8B74"/>
                </a:solidFill>
              </a:rPr>
              <a:t>(){</a:t>
            </a:r>
            <a:r>
              <a:rPr lang="es-ES" i="1" dirty="0" err="1">
                <a:solidFill>
                  <a:srgbClr val="DE8B74"/>
                </a:solidFill>
              </a:rPr>
              <a:t>hazAlgo</a:t>
            </a:r>
            <a:r>
              <a:rPr lang="es-ES" i="1" dirty="0">
                <a:solidFill>
                  <a:srgbClr val="DE8B74"/>
                </a:solidFill>
              </a:rPr>
              <a:t>});</a:t>
            </a:r>
          </a:p>
          <a:p>
            <a:endParaRPr lang="es-ES" i="1" dirty="0">
              <a:solidFill>
                <a:srgbClr val="DE8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06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22;p38">
            <a:extLst>
              <a:ext uri="{FF2B5EF4-FFF2-40B4-BE49-F238E27FC236}">
                <a16:creationId xmlns:a16="http://schemas.microsoft.com/office/drawing/2014/main" id="{85BC20F9-56CB-4A6A-8CAE-C4D3ED698F5F}"/>
              </a:ext>
            </a:extLst>
          </p:cNvPr>
          <p:cNvSpPr txBox="1">
            <a:spLocks noGrp="1"/>
          </p:cNvSpPr>
          <p:nvPr/>
        </p:nvSpPr>
        <p:spPr>
          <a:xfrm>
            <a:off x="4716016" y="2971800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vamos a trabajar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97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2;p38">
            <a:extLst>
              <a:ext uri="{FF2B5EF4-FFF2-40B4-BE49-F238E27FC236}">
                <a16:creationId xmlns:a16="http://schemas.microsoft.com/office/drawing/2014/main" id="{F560F9E0-8584-4F93-89CD-7E1D516F90D4}"/>
              </a:ext>
            </a:extLst>
          </p:cNvPr>
          <p:cNvSpPr txBox="1">
            <a:spLocks noGrp="1"/>
          </p:cNvSpPr>
          <p:nvPr/>
        </p:nvSpPr>
        <p:spPr>
          <a:xfrm>
            <a:off x="1005616" y="764704"/>
            <a:ext cx="659071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Seguiremos los pasos de la documentación del curso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EF74C3C9-87C4-404E-BC2E-B0D9461F845C}"/>
              </a:ext>
            </a:extLst>
          </p:cNvPr>
          <p:cNvSpPr txBox="1"/>
          <p:nvPr/>
        </p:nvSpPr>
        <p:spPr>
          <a:xfrm>
            <a:off x="541089" y="3136612"/>
            <a:ext cx="806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92D050"/>
                </a:solidFill>
                <a:latin typeface="Righteous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https://gis-master-m2.github.io/m2-geoweb/</a:t>
            </a:r>
            <a:endParaRPr lang="es-ES" sz="3200" dirty="0">
              <a:solidFill>
                <a:srgbClr val="92D050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8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rgbClr val="FFFF99"/>
                </a:solidFill>
                <a:latin typeface="Swis721 Ex BT" pitchFamily="34" charset="0"/>
              </a:rPr>
              <a:t>CALENDARIO DEL CURSO</a:t>
            </a:r>
          </a:p>
        </p:txBody>
      </p:sp>
      <p:graphicFrame>
        <p:nvGraphicFramePr>
          <p:cNvPr id="15886" name="Group 15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79994"/>
              </p:ext>
            </p:extLst>
          </p:nvPr>
        </p:nvGraphicFramePr>
        <p:xfrm>
          <a:off x="467544" y="1212839"/>
          <a:ext cx="7820025" cy="2780957"/>
        </p:xfrm>
        <a:graphic>
          <a:graphicData uri="http://schemas.openxmlformats.org/drawingml/2006/table">
            <a:tbl>
              <a:tblPr/>
              <a:tblGrid>
                <a:gridCol w="11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DÍA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TEMA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PROFESOR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0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Introducción a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cordova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phonegap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 Creación de una aplicación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cordova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Programación modular. Conexión a fuente de datos REST.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 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1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 Implementación de un módulo AMD </a:t>
                      </a:r>
                      <a:endParaRPr kumimoji="0" lang="es-E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Arquitectura de la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aplicación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 Model/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View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Controller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</a:t>
                      </a:r>
                    </a:p>
                    <a:p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Implementación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 Modelo de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datos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/vista con mapa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 Implementación de una vista sencilla con backbone.js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Implementación vista alfanumérica. Sincronización de vistas con eventos. 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36274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-Implementación de una vista con API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 GL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371657"/>
                  </a:ext>
                </a:extLst>
              </a:tr>
            </a:tbl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rgbClr val="DDDDDD"/>
                </a:solidFill>
                <a:latin typeface="Swis721 Ex BT" pitchFamily="34" charset="0"/>
              </a:rPr>
              <a:t>Máster SIG – 2020/2021</a:t>
            </a:r>
            <a:endParaRPr lang="fr-FR" altLang="ca-ES" sz="1200" dirty="0">
              <a:solidFill>
                <a:srgbClr val="DDDDDD"/>
              </a:solidFill>
              <a:latin typeface="Swis721 Ex BT" pitchFamily="34" charset="0"/>
            </a:endParaRPr>
          </a:p>
        </p:txBody>
      </p:sp>
      <p:grpSp>
        <p:nvGrpSpPr>
          <p:cNvPr id="5" name="Google Shape;7105;p79">
            <a:extLst>
              <a:ext uri="{FF2B5EF4-FFF2-40B4-BE49-F238E27FC236}">
                <a16:creationId xmlns:a16="http://schemas.microsoft.com/office/drawing/2014/main" id="{D306D973-D842-4D07-9820-D08F9527B5D4}"/>
              </a:ext>
            </a:extLst>
          </p:cNvPr>
          <p:cNvGrpSpPr/>
          <p:nvPr/>
        </p:nvGrpSpPr>
        <p:grpSpPr>
          <a:xfrm>
            <a:off x="7668344" y="165544"/>
            <a:ext cx="339253" cy="339253"/>
            <a:chOff x="5660400" y="238125"/>
            <a:chExt cx="481825" cy="481825"/>
          </a:xfrm>
        </p:grpSpPr>
        <p:sp>
          <p:nvSpPr>
            <p:cNvPr id="6" name="Google Shape;7106;p79">
              <a:extLst>
                <a:ext uri="{FF2B5EF4-FFF2-40B4-BE49-F238E27FC236}">
                  <a16:creationId xmlns:a16="http://schemas.microsoft.com/office/drawing/2014/main" id="{2CEB695C-9D61-4307-8AF5-D44E3EFC0E0B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7107;p79">
              <a:extLst>
                <a:ext uri="{FF2B5EF4-FFF2-40B4-BE49-F238E27FC236}">
                  <a16:creationId xmlns:a16="http://schemas.microsoft.com/office/drawing/2014/main" id="{34BD8045-8F2A-41C1-9505-2E984AD87D1D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483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Utilizaremos estas herramientas</a:t>
            </a:r>
          </a:p>
        </p:txBody>
      </p:sp>
      <p:pic>
        <p:nvPicPr>
          <p:cNvPr id="1026" name="Picture 2" descr="Resultat d'imatges per a &quot;vscode&quot;&quot;">
            <a:extLst>
              <a:ext uri="{FF2B5EF4-FFF2-40B4-BE49-F238E27FC236}">
                <a16:creationId xmlns:a16="http://schemas.microsoft.com/office/drawing/2014/main" id="{297036AD-0DFD-4A14-93BA-FE4581BF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50376"/>
            <a:ext cx="894752" cy="8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C4F9A6-BC4D-4EC1-AAA0-7B247637B8A4}"/>
              </a:ext>
            </a:extLst>
          </p:cNvPr>
          <p:cNvSpPr txBox="1"/>
          <p:nvPr/>
        </p:nvSpPr>
        <p:spPr>
          <a:xfrm>
            <a:off x="3632698" y="2309408"/>
            <a:ext cx="3001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 Studio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 el editor de código más utilizado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actualmente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D7E3E0-77A6-42A7-BA25-B06D76D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686833"/>
            <a:ext cx="1392945" cy="7835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03A68EF-C18C-4B3B-A578-949B95E77C11}"/>
              </a:ext>
            </a:extLst>
          </p:cNvPr>
          <p:cNvSpPr txBox="1"/>
          <p:nvPr/>
        </p:nvSpPr>
        <p:spPr>
          <a:xfrm>
            <a:off x="3707904" y="3596777"/>
            <a:ext cx="32768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Repositorio de código.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Nos permite gestionar, enseñar y crear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Páginas web con nuestro código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22EB8F-ED2D-495C-B1DA-2A3B9108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5117148"/>
            <a:ext cx="1677345" cy="9393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C6F009-7567-4E53-8A31-AFE0B5D1497F}"/>
              </a:ext>
            </a:extLst>
          </p:cNvPr>
          <p:cNvSpPr txBox="1"/>
          <p:nvPr/>
        </p:nvSpPr>
        <p:spPr>
          <a:xfrm>
            <a:off x="3707904" y="5294605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Servicio de publicación blog profesional, para dar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Conocer nuestro trabajo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281AD-C076-4F0D-B1DA-D094C4677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05" y="1042355"/>
            <a:ext cx="962431" cy="962431"/>
          </a:xfrm>
          <a:prstGeom prst="rect">
            <a:avLst/>
          </a:prstGeom>
        </p:spPr>
      </p:pic>
      <p:sp>
        <p:nvSpPr>
          <p:cNvPr id="10" name="CuadroTexto 1">
            <a:extLst>
              <a:ext uri="{FF2B5EF4-FFF2-40B4-BE49-F238E27FC236}">
                <a16:creationId xmlns:a16="http://schemas.microsoft.com/office/drawing/2014/main" id="{A7A3C796-C8F8-47CF-8FC6-87CBE1422231}"/>
              </a:ext>
            </a:extLst>
          </p:cNvPr>
          <p:cNvSpPr txBox="1"/>
          <p:nvPr/>
        </p:nvSpPr>
        <p:spPr>
          <a:xfrm>
            <a:off x="3707904" y="928426"/>
            <a:ext cx="40927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Navegador web, preferiblemente Google Chrome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dirty="0">
              <a:solidFill>
                <a:srgbClr val="8CBABE">
                  <a:lumMod val="40000"/>
                  <a:lumOff val="60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 utilizar Internet Explorer ni Edge!!!</a:t>
            </a:r>
          </a:p>
        </p:txBody>
      </p:sp>
    </p:spTree>
    <p:extLst>
      <p:ext uri="{BB962C8B-B14F-4D97-AF65-F5344CB8AC3E}">
        <p14:creationId xmlns:p14="http://schemas.microsoft.com/office/powerpoint/2010/main" val="163005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9B73A55D-E84C-40D7-AF5F-F27B9EACE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2564904"/>
            <a:ext cx="43204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endParaRPr kumimoji="0" lang="es-ES" altLang="ca-ES" sz="60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Swis721 Ex BT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532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¿?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42A9B8-F4CF-4D64-B04B-72CB56D5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801458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73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¿?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6345476-4D35-45F9-AB66-35BB06F8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80653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7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puro o </a:t>
            </a: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Vanilla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</a:t>
            </a: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Javascript</a:t>
            </a:r>
            <a:endParaRPr kumimoji="0" lang="es-ES" altLang="ca-ES" sz="20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0349E6-0793-4C7C-A7B9-EC587CCAA0FF}"/>
              </a:ext>
            </a:extLst>
          </p:cNvPr>
          <p:cNvSpPr/>
          <p:nvPr/>
        </p:nvSpPr>
        <p:spPr>
          <a:xfrm>
            <a:off x="3491880" y="5877272"/>
            <a:ext cx="1955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http://vanilla-js.com/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(*)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C98AA02-7354-432A-8000-3B4E6C2DED80}"/>
              </a:ext>
            </a:extLst>
          </p:cNvPr>
          <p:cNvSpPr/>
          <p:nvPr/>
        </p:nvSpPr>
        <p:spPr>
          <a:xfrm>
            <a:off x="827584" y="1484784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The terms Vanilla JavaScript and Vanilla JS refer to JavaScript not extended by any frameworks or additional libraries. Scripts written in Vanilla JS are plain JavaScript code.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812A46-27F2-44F5-943C-392D4AEA310D}"/>
              </a:ext>
            </a:extLst>
          </p:cNvPr>
          <p:cNvSpPr txBox="1"/>
          <p:nvPr/>
        </p:nvSpPr>
        <p:spPr>
          <a:xfrm>
            <a:off x="827584" y="3284984"/>
            <a:ext cx="712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Vanilla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JS es una iniciativa, en forma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framework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(*) 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intenta enseñar las grandes ventajas de no usar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frameworks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potenciar nuestras aplicaciones sin necesidad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de añadir grandes archivos extra.</a:t>
            </a:r>
          </a:p>
        </p:txBody>
      </p:sp>
    </p:spTree>
    <p:extLst>
      <p:ext uri="{BB962C8B-B14F-4D97-AF65-F5344CB8AC3E}">
        <p14:creationId xmlns:p14="http://schemas.microsoft.com/office/powerpoint/2010/main" val="4104276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F7C9CC-51EC-4094-B84D-8EDCDB974E7C}"/>
              </a:ext>
            </a:extLst>
          </p:cNvPr>
          <p:cNvSpPr txBox="1"/>
          <p:nvPr/>
        </p:nvSpPr>
        <p:spPr>
          <a:xfrm>
            <a:off x="541089" y="2492896"/>
            <a:ext cx="806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Righteous" panose="020B0604020202020204" charset="0"/>
                <a:hlinkClick r:id="rId2"/>
              </a:rPr>
              <a:t>https://gis-master-m2.github.io/m2-geoweb/</a:t>
            </a:r>
            <a:endParaRPr lang="es-ES" sz="3200" dirty="0">
              <a:latin typeface="Righteous" panose="020B060402020202020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BDFF69E3-1008-41C2-A315-04751B683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848" y="548680"/>
            <a:ext cx="208823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Empezamos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48A91-111E-487E-9123-FC7ACBE96348}"/>
              </a:ext>
            </a:extLst>
          </p:cNvPr>
          <p:cNvSpPr txBox="1"/>
          <p:nvPr/>
        </p:nvSpPr>
        <p:spPr>
          <a:xfrm>
            <a:off x="6490989" y="6381328"/>
            <a:ext cx="2627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1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Iconas </a:t>
            </a:r>
            <a:r>
              <a:rPr lang="ca-ES" sz="1100" b="1" u="sng" dirty="0">
                <a:solidFill>
                  <a:schemeClr val="bg1"/>
                </a:solidFill>
              </a:rPr>
              <a:t>y template from </a:t>
            </a:r>
            <a:r>
              <a:rPr kumimoji="0" lang="en" sz="11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  <a:r>
              <a:rPr kumimoji="0" lang="en" sz="12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13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23850" y="490538"/>
            <a:ext cx="520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s-ES" altLang="ca-ES" sz="2400" dirty="0">
                <a:solidFill>
                  <a:schemeClr val="bg1"/>
                </a:solidFill>
                <a:latin typeface="Righteous" panose="020B0604020202020204" charset="0"/>
              </a:rPr>
              <a:t>Prácticas obligatorios y puntuables.</a:t>
            </a:r>
          </a:p>
        </p:txBody>
      </p: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329594" y="1268760"/>
            <a:ext cx="8101013" cy="373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 eaLnBrk="1" hangingPunct="1">
              <a:spcBef>
                <a:spcPct val="50000"/>
              </a:spcBef>
              <a:buNone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Práctica I – Cementerio Girona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Subir los datos del cementerio a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Studio como un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tileset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un estilo e integrar nuestro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tileset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un visor con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GL JS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Publicar visor en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Github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lvl="2" eaLnBrk="1" hangingPunct="1">
              <a:spcBef>
                <a:spcPct val="50000"/>
              </a:spcBef>
              <a:buNone/>
            </a:pPr>
            <a:endParaRPr lang="es-ES" altLang="ca-ES" sz="22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Fecha entrega 07-02-2021</a:t>
            </a:r>
          </a:p>
        </p:txBody>
      </p:sp>
      <p:grpSp>
        <p:nvGrpSpPr>
          <p:cNvPr id="5" name="Google Shape;605;p37">
            <a:extLst>
              <a:ext uri="{FF2B5EF4-FFF2-40B4-BE49-F238E27FC236}">
                <a16:creationId xmlns:a16="http://schemas.microsoft.com/office/drawing/2014/main" id="{301A0055-C375-40F6-904F-64E1BA6F5B17}"/>
              </a:ext>
            </a:extLst>
          </p:cNvPr>
          <p:cNvGrpSpPr/>
          <p:nvPr/>
        </p:nvGrpSpPr>
        <p:grpSpPr>
          <a:xfrm>
            <a:off x="7884368" y="688975"/>
            <a:ext cx="647175" cy="914125"/>
            <a:chOff x="2219575" y="699800"/>
            <a:chExt cx="647175" cy="914125"/>
          </a:xfrm>
        </p:grpSpPr>
        <p:sp>
          <p:nvSpPr>
            <p:cNvPr id="6" name="Google Shape;606;p37">
              <a:extLst>
                <a:ext uri="{FF2B5EF4-FFF2-40B4-BE49-F238E27FC236}">
                  <a16:creationId xmlns:a16="http://schemas.microsoft.com/office/drawing/2014/main" id="{171704BB-A952-46AC-A999-DDB10430B4A8}"/>
                </a:ext>
              </a:extLst>
            </p:cNvPr>
            <p:cNvSpPr/>
            <p:nvPr/>
          </p:nvSpPr>
          <p:spPr>
            <a:xfrm>
              <a:off x="2252400" y="730350"/>
              <a:ext cx="398700" cy="432650"/>
            </a:xfrm>
            <a:custGeom>
              <a:avLst/>
              <a:gdLst/>
              <a:ahLst/>
              <a:cxnLst/>
              <a:rect l="l" t="t" r="r" b="b"/>
              <a:pathLst>
                <a:path w="15948" h="17306" fill="none" extrusionOk="0">
                  <a:moveTo>
                    <a:pt x="0" y="0"/>
                  </a:moveTo>
                  <a:lnTo>
                    <a:pt x="15948" y="17306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607;p37">
              <a:extLst>
                <a:ext uri="{FF2B5EF4-FFF2-40B4-BE49-F238E27FC236}">
                  <a16:creationId xmlns:a16="http://schemas.microsoft.com/office/drawing/2014/main" id="{A6262BD5-ED79-49D4-B136-89AF68A5EFF2}"/>
                </a:ext>
              </a:extLst>
            </p:cNvPr>
            <p:cNvSpPr/>
            <p:nvPr/>
          </p:nvSpPr>
          <p:spPr>
            <a:xfrm>
              <a:off x="2651075" y="1162975"/>
              <a:ext cx="172775" cy="417575"/>
            </a:xfrm>
            <a:custGeom>
              <a:avLst/>
              <a:gdLst/>
              <a:ahLst/>
              <a:cxnLst/>
              <a:rect l="l" t="t" r="r" b="b"/>
              <a:pathLst>
                <a:path w="6911" h="16703" fill="none" extrusionOk="0">
                  <a:moveTo>
                    <a:pt x="6911" y="16702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608;p37">
              <a:extLst>
                <a:ext uri="{FF2B5EF4-FFF2-40B4-BE49-F238E27FC236}">
                  <a16:creationId xmlns:a16="http://schemas.microsoft.com/office/drawing/2014/main" id="{FC6AC1DB-8F8C-4923-BBC0-1E48F5B736E1}"/>
                </a:ext>
              </a:extLst>
            </p:cNvPr>
            <p:cNvSpPr/>
            <p:nvPr/>
          </p:nvSpPr>
          <p:spPr>
            <a:xfrm>
              <a:off x="2611850" y="1162975"/>
              <a:ext cx="212000" cy="417575"/>
            </a:xfrm>
            <a:custGeom>
              <a:avLst/>
              <a:gdLst/>
              <a:ahLst/>
              <a:cxnLst/>
              <a:rect l="l" t="t" r="r" b="b"/>
              <a:pathLst>
                <a:path w="8480" h="16703" fill="none" extrusionOk="0">
                  <a:moveTo>
                    <a:pt x="1570" y="1"/>
                  </a:moveTo>
                  <a:lnTo>
                    <a:pt x="1" y="11648"/>
                  </a:lnTo>
                  <a:lnTo>
                    <a:pt x="8480" y="16702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609;p37">
              <a:extLst>
                <a:ext uri="{FF2B5EF4-FFF2-40B4-BE49-F238E27FC236}">
                  <a16:creationId xmlns:a16="http://schemas.microsoft.com/office/drawing/2014/main" id="{5DDAAE2B-7930-407A-AD0C-E9E534B72D47}"/>
                </a:ext>
              </a:extLst>
            </p:cNvPr>
            <p:cNvSpPr/>
            <p:nvPr/>
          </p:nvSpPr>
          <p:spPr>
            <a:xfrm>
              <a:off x="2560925" y="1406875"/>
              <a:ext cx="111875" cy="94450"/>
            </a:xfrm>
            <a:custGeom>
              <a:avLst/>
              <a:gdLst/>
              <a:ahLst/>
              <a:cxnLst/>
              <a:rect l="l" t="t" r="r" b="b"/>
              <a:pathLst>
                <a:path w="4475" h="3778" extrusionOk="0">
                  <a:moveTo>
                    <a:pt x="2048" y="0"/>
                  </a:moveTo>
                  <a:cubicBezTo>
                    <a:pt x="1196" y="0"/>
                    <a:pt x="354" y="567"/>
                    <a:pt x="182" y="1560"/>
                  </a:cubicBezTo>
                  <a:cubicBezTo>
                    <a:pt x="1" y="2586"/>
                    <a:pt x="680" y="3567"/>
                    <a:pt x="1721" y="3748"/>
                  </a:cubicBezTo>
                  <a:cubicBezTo>
                    <a:pt x="1836" y="3768"/>
                    <a:pt x="1948" y="3777"/>
                    <a:pt x="2058" y="3777"/>
                  </a:cubicBezTo>
                  <a:cubicBezTo>
                    <a:pt x="3519" y="3777"/>
                    <a:pt x="4475" y="2083"/>
                    <a:pt x="3577" y="806"/>
                  </a:cubicBezTo>
                  <a:cubicBezTo>
                    <a:pt x="3195" y="255"/>
                    <a:pt x="261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610;p37">
              <a:extLst>
                <a:ext uri="{FF2B5EF4-FFF2-40B4-BE49-F238E27FC236}">
                  <a16:creationId xmlns:a16="http://schemas.microsoft.com/office/drawing/2014/main" id="{9776C496-F661-4450-B9D9-E22DC42AC9AB}"/>
                </a:ext>
              </a:extLst>
            </p:cNvPr>
            <p:cNvSpPr/>
            <p:nvPr/>
          </p:nvSpPr>
          <p:spPr>
            <a:xfrm>
              <a:off x="2219575" y="699800"/>
              <a:ext cx="72150" cy="60825"/>
            </a:xfrm>
            <a:custGeom>
              <a:avLst/>
              <a:gdLst/>
              <a:ahLst/>
              <a:cxnLst/>
              <a:rect l="l" t="t" r="r" b="b"/>
              <a:pathLst>
                <a:path w="2886" h="2433" extrusionOk="0">
                  <a:moveTo>
                    <a:pt x="1322" y="1"/>
                  </a:moveTo>
                  <a:cubicBezTo>
                    <a:pt x="772" y="1"/>
                    <a:pt x="230" y="363"/>
                    <a:pt x="121" y="996"/>
                  </a:cubicBezTo>
                  <a:cubicBezTo>
                    <a:pt x="1" y="1660"/>
                    <a:pt x="438" y="2293"/>
                    <a:pt x="1087" y="2414"/>
                  </a:cubicBezTo>
                  <a:cubicBezTo>
                    <a:pt x="1161" y="2427"/>
                    <a:pt x="1233" y="2432"/>
                    <a:pt x="1304" y="2432"/>
                  </a:cubicBezTo>
                  <a:cubicBezTo>
                    <a:pt x="2258" y="2432"/>
                    <a:pt x="2885" y="1342"/>
                    <a:pt x="2309" y="513"/>
                  </a:cubicBezTo>
                  <a:cubicBezTo>
                    <a:pt x="2061" y="162"/>
                    <a:pt x="1690" y="1"/>
                    <a:pt x="1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611;p37">
              <a:extLst>
                <a:ext uri="{FF2B5EF4-FFF2-40B4-BE49-F238E27FC236}">
                  <a16:creationId xmlns:a16="http://schemas.microsoft.com/office/drawing/2014/main" id="{275BA529-DB59-48B5-9C7E-BE320E8CD114}"/>
                </a:ext>
              </a:extLst>
            </p:cNvPr>
            <p:cNvSpPr/>
            <p:nvPr/>
          </p:nvSpPr>
          <p:spPr>
            <a:xfrm>
              <a:off x="2787625" y="1547250"/>
              <a:ext cx="79125" cy="66675"/>
            </a:xfrm>
            <a:custGeom>
              <a:avLst/>
              <a:gdLst/>
              <a:ahLst/>
              <a:cxnLst/>
              <a:rect l="l" t="t" r="r" b="b"/>
              <a:pathLst>
                <a:path w="3165" h="2667" extrusionOk="0">
                  <a:moveTo>
                    <a:pt x="1447" y="0"/>
                  </a:moveTo>
                  <a:cubicBezTo>
                    <a:pt x="845" y="0"/>
                    <a:pt x="253" y="402"/>
                    <a:pt x="136" y="1105"/>
                  </a:cubicBezTo>
                  <a:cubicBezTo>
                    <a:pt x="0" y="1829"/>
                    <a:pt x="483" y="2523"/>
                    <a:pt x="1207" y="2644"/>
                  </a:cubicBezTo>
                  <a:cubicBezTo>
                    <a:pt x="1293" y="2659"/>
                    <a:pt x="1376" y="2667"/>
                    <a:pt x="1458" y="2667"/>
                  </a:cubicBezTo>
                  <a:cubicBezTo>
                    <a:pt x="2497" y="2667"/>
                    <a:pt x="3165" y="1473"/>
                    <a:pt x="2535" y="577"/>
                  </a:cubicBezTo>
                  <a:cubicBezTo>
                    <a:pt x="2262" y="182"/>
                    <a:pt x="1852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612;p37">
              <a:extLst>
                <a:ext uri="{FF2B5EF4-FFF2-40B4-BE49-F238E27FC236}">
                  <a16:creationId xmlns:a16="http://schemas.microsoft.com/office/drawing/2014/main" id="{289D8660-5628-4CB2-AC42-03922C61449A}"/>
                </a:ext>
              </a:extLst>
            </p:cNvPr>
            <p:cNvSpPr/>
            <p:nvPr/>
          </p:nvSpPr>
          <p:spPr>
            <a:xfrm>
              <a:off x="2593750" y="1109975"/>
              <a:ext cx="125575" cy="105950"/>
            </a:xfrm>
            <a:custGeom>
              <a:avLst/>
              <a:gdLst/>
              <a:ahLst/>
              <a:cxnLst/>
              <a:rect l="l" t="t" r="r" b="b"/>
              <a:pathLst>
                <a:path w="5023" h="4238" extrusionOk="0">
                  <a:moveTo>
                    <a:pt x="2297" y="1"/>
                  </a:moveTo>
                  <a:cubicBezTo>
                    <a:pt x="1339" y="1"/>
                    <a:pt x="395" y="639"/>
                    <a:pt x="197" y="1758"/>
                  </a:cubicBezTo>
                  <a:cubicBezTo>
                    <a:pt x="0" y="2905"/>
                    <a:pt x="770" y="3991"/>
                    <a:pt x="1917" y="4203"/>
                  </a:cubicBezTo>
                  <a:cubicBezTo>
                    <a:pt x="2050" y="4226"/>
                    <a:pt x="2181" y="4238"/>
                    <a:pt x="2308" y="4238"/>
                  </a:cubicBezTo>
                  <a:cubicBezTo>
                    <a:pt x="3951" y="4238"/>
                    <a:pt x="5023" y="2342"/>
                    <a:pt x="4029" y="914"/>
                  </a:cubicBezTo>
                  <a:cubicBezTo>
                    <a:pt x="3592" y="289"/>
                    <a:pt x="2941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  <p:grpSp>
        <p:nvGrpSpPr>
          <p:cNvPr id="13" name="Google Shape;7654;p80">
            <a:extLst>
              <a:ext uri="{FF2B5EF4-FFF2-40B4-BE49-F238E27FC236}">
                <a16:creationId xmlns:a16="http://schemas.microsoft.com/office/drawing/2014/main" id="{C9F54190-A0B1-41E1-B240-F8E657756A15}"/>
              </a:ext>
            </a:extLst>
          </p:cNvPr>
          <p:cNvGrpSpPr/>
          <p:nvPr/>
        </p:nvGrpSpPr>
        <p:grpSpPr>
          <a:xfrm>
            <a:off x="8315868" y="189552"/>
            <a:ext cx="368134" cy="371814"/>
            <a:chOff x="-37804925" y="3953450"/>
            <a:chExt cx="315075" cy="318225"/>
          </a:xfrm>
        </p:grpSpPr>
        <p:sp>
          <p:nvSpPr>
            <p:cNvPr id="14" name="Google Shape;7655;p80">
              <a:extLst>
                <a:ext uri="{FF2B5EF4-FFF2-40B4-BE49-F238E27FC236}">
                  <a16:creationId xmlns:a16="http://schemas.microsoft.com/office/drawing/2014/main" id="{6D2730CC-ADAE-4005-BF09-D2D7B036E1F7}"/>
                </a:ext>
              </a:extLst>
            </p:cNvPr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6;p80">
              <a:extLst>
                <a:ext uri="{FF2B5EF4-FFF2-40B4-BE49-F238E27FC236}">
                  <a16:creationId xmlns:a16="http://schemas.microsoft.com/office/drawing/2014/main" id="{6AD97F45-B407-4B78-B0CD-9F52BF291C5C}"/>
                </a:ext>
              </a:extLst>
            </p:cNvPr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7;p80">
              <a:extLst>
                <a:ext uri="{FF2B5EF4-FFF2-40B4-BE49-F238E27FC236}">
                  <a16:creationId xmlns:a16="http://schemas.microsoft.com/office/drawing/2014/main" id="{95D497E6-E5B1-4553-B1A5-963B69816E2A}"/>
                </a:ext>
              </a:extLst>
            </p:cNvPr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057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332866" y="991956"/>
            <a:ext cx="8101013" cy="399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 eaLnBrk="1" hangingPunct="1">
              <a:spcBef>
                <a:spcPct val="50000"/>
              </a:spcBef>
              <a:buNone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Práctica II – Mapa visor de temática libre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y colgar en el GitHub propio una aplicación realizada con</a:t>
            </a:r>
          </a:p>
          <a:p>
            <a:pPr lvl="2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None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    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Leaflet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o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GL JS o Kepler GL y que consuma como</a:t>
            </a:r>
          </a:p>
          <a:p>
            <a:pPr lvl="2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None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     mínimo tres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geoservicios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y/o fuente de datos abiertos.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Publicar artículo sobre el proceso en Medium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Habrá que entregar: </a:t>
            </a:r>
            <a:r>
              <a:rPr lang="es-ES" altLang="ca-ES" sz="20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La </a:t>
            </a:r>
            <a:r>
              <a:rPr lang="es-ES" altLang="ca-ES" sz="2000" u="sng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URLs</a:t>
            </a:r>
            <a:r>
              <a:rPr lang="es-ES" altLang="ca-ES" sz="20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de acceso a la aplicación y al artículo de Medium</a:t>
            </a: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Fecha entrega 22-02-2021</a:t>
            </a:r>
          </a:p>
        </p:txBody>
      </p:sp>
      <p:grpSp>
        <p:nvGrpSpPr>
          <p:cNvPr id="5" name="Google Shape;605;p37">
            <a:extLst>
              <a:ext uri="{FF2B5EF4-FFF2-40B4-BE49-F238E27FC236}">
                <a16:creationId xmlns:a16="http://schemas.microsoft.com/office/drawing/2014/main" id="{301A0055-C375-40F6-904F-64E1BA6F5B17}"/>
              </a:ext>
            </a:extLst>
          </p:cNvPr>
          <p:cNvGrpSpPr/>
          <p:nvPr/>
        </p:nvGrpSpPr>
        <p:grpSpPr>
          <a:xfrm>
            <a:off x="7884368" y="688975"/>
            <a:ext cx="647175" cy="914125"/>
            <a:chOff x="2219575" y="699800"/>
            <a:chExt cx="647175" cy="914125"/>
          </a:xfrm>
        </p:grpSpPr>
        <p:sp>
          <p:nvSpPr>
            <p:cNvPr id="6" name="Google Shape;606;p37">
              <a:extLst>
                <a:ext uri="{FF2B5EF4-FFF2-40B4-BE49-F238E27FC236}">
                  <a16:creationId xmlns:a16="http://schemas.microsoft.com/office/drawing/2014/main" id="{171704BB-A952-46AC-A999-DDB10430B4A8}"/>
                </a:ext>
              </a:extLst>
            </p:cNvPr>
            <p:cNvSpPr/>
            <p:nvPr/>
          </p:nvSpPr>
          <p:spPr>
            <a:xfrm>
              <a:off x="2252400" y="730350"/>
              <a:ext cx="398700" cy="432650"/>
            </a:xfrm>
            <a:custGeom>
              <a:avLst/>
              <a:gdLst/>
              <a:ahLst/>
              <a:cxnLst/>
              <a:rect l="l" t="t" r="r" b="b"/>
              <a:pathLst>
                <a:path w="15948" h="17306" fill="none" extrusionOk="0">
                  <a:moveTo>
                    <a:pt x="0" y="0"/>
                  </a:moveTo>
                  <a:lnTo>
                    <a:pt x="15948" y="17306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607;p37">
              <a:extLst>
                <a:ext uri="{FF2B5EF4-FFF2-40B4-BE49-F238E27FC236}">
                  <a16:creationId xmlns:a16="http://schemas.microsoft.com/office/drawing/2014/main" id="{A6262BD5-ED79-49D4-B136-89AF68A5EFF2}"/>
                </a:ext>
              </a:extLst>
            </p:cNvPr>
            <p:cNvSpPr/>
            <p:nvPr/>
          </p:nvSpPr>
          <p:spPr>
            <a:xfrm>
              <a:off x="2651075" y="1162975"/>
              <a:ext cx="172775" cy="417575"/>
            </a:xfrm>
            <a:custGeom>
              <a:avLst/>
              <a:gdLst/>
              <a:ahLst/>
              <a:cxnLst/>
              <a:rect l="l" t="t" r="r" b="b"/>
              <a:pathLst>
                <a:path w="6911" h="16703" fill="none" extrusionOk="0">
                  <a:moveTo>
                    <a:pt x="6911" y="16702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608;p37">
              <a:extLst>
                <a:ext uri="{FF2B5EF4-FFF2-40B4-BE49-F238E27FC236}">
                  <a16:creationId xmlns:a16="http://schemas.microsoft.com/office/drawing/2014/main" id="{FC6AC1DB-8F8C-4923-BBC0-1E48F5B736E1}"/>
                </a:ext>
              </a:extLst>
            </p:cNvPr>
            <p:cNvSpPr/>
            <p:nvPr/>
          </p:nvSpPr>
          <p:spPr>
            <a:xfrm>
              <a:off x="2611850" y="1162975"/>
              <a:ext cx="212000" cy="417575"/>
            </a:xfrm>
            <a:custGeom>
              <a:avLst/>
              <a:gdLst/>
              <a:ahLst/>
              <a:cxnLst/>
              <a:rect l="l" t="t" r="r" b="b"/>
              <a:pathLst>
                <a:path w="8480" h="16703" fill="none" extrusionOk="0">
                  <a:moveTo>
                    <a:pt x="1570" y="1"/>
                  </a:moveTo>
                  <a:lnTo>
                    <a:pt x="1" y="11648"/>
                  </a:lnTo>
                  <a:lnTo>
                    <a:pt x="8480" y="16702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609;p37">
              <a:extLst>
                <a:ext uri="{FF2B5EF4-FFF2-40B4-BE49-F238E27FC236}">
                  <a16:creationId xmlns:a16="http://schemas.microsoft.com/office/drawing/2014/main" id="{5DDAAE2B-7930-407A-AD0C-E9E534B72D47}"/>
                </a:ext>
              </a:extLst>
            </p:cNvPr>
            <p:cNvSpPr/>
            <p:nvPr/>
          </p:nvSpPr>
          <p:spPr>
            <a:xfrm>
              <a:off x="2560925" y="1406875"/>
              <a:ext cx="111875" cy="94450"/>
            </a:xfrm>
            <a:custGeom>
              <a:avLst/>
              <a:gdLst/>
              <a:ahLst/>
              <a:cxnLst/>
              <a:rect l="l" t="t" r="r" b="b"/>
              <a:pathLst>
                <a:path w="4475" h="3778" extrusionOk="0">
                  <a:moveTo>
                    <a:pt x="2048" y="0"/>
                  </a:moveTo>
                  <a:cubicBezTo>
                    <a:pt x="1196" y="0"/>
                    <a:pt x="354" y="567"/>
                    <a:pt x="182" y="1560"/>
                  </a:cubicBezTo>
                  <a:cubicBezTo>
                    <a:pt x="1" y="2586"/>
                    <a:pt x="680" y="3567"/>
                    <a:pt x="1721" y="3748"/>
                  </a:cubicBezTo>
                  <a:cubicBezTo>
                    <a:pt x="1836" y="3768"/>
                    <a:pt x="1948" y="3777"/>
                    <a:pt x="2058" y="3777"/>
                  </a:cubicBezTo>
                  <a:cubicBezTo>
                    <a:pt x="3519" y="3777"/>
                    <a:pt x="4475" y="2083"/>
                    <a:pt x="3577" y="806"/>
                  </a:cubicBezTo>
                  <a:cubicBezTo>
                    <a:pt x="3195" y="255"/>
                    <a:pt x="261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610;p37">
              <a:extLst>
                <a:ext uri="{FF2B5EF4-FFF2-40B4-BE49-F238E27FC236}">
                  <a16:creationId xmlns:a16="http://schemas.microsoft.com/office/drawing/2014/main" id="{9776C496-F661-4450-B9D9-E22DC42AC9AB}"/>
                </a:ext>
              </a:extLst>
            </p:cNvPr>
            <p:cNvSpPr/>
            <p:nvPr/>
          </p:nvSpPr>
          <p:spPr>
            <a:xfrm>
              <a:off x="2219575" y="699800"/>
              <a:ext cx="72150" cy="60825"/>
            </a:xfrm>
            <a:custGeom>
              <a:avLst/>
              <a:gdLst/>
              <a:ahLst/>
              <a:cxnLst/>
              <a:rect l="l" t="t" r="r" b="b"/>
              <a:pathLst>
                <a:path w="2886" h="2433" extrusionOk="0">
                  <a:moveTo>
                    <a:pt x="1322" y="1"/>
                  </a:moveTo>
                  <a:cubicBezTo>
                    <a:pt x="772" y="1"/>
                    <a:pt x="230" y="363"/>
                    <a:pt x="121" y="996"/>
                  </a:cubicBezTo>
                  <a:cubicBezTo>
                    <a:pt x="1" y="1660"/>
                    <a:pt x="438" y="2293"/>
                    <a:pt x="1087" y="2414"/>
                  </a:cubicBezTo>
                  <a:cubicBezTo>
                    <a:pt x="1161" y="2427"/>
                    <a:pt x="1233" y="2432"/>
                    <a:pt x="1304" y="2432"/>
                  </a:cubicBezTo>
                  <a:cubicBezTo>
                    <a:pt x="2258" y="2432"/>
                    <a:pt x="2885" y="1342"/>
                    <a:pt x="2309" y="513"/>
                  </a:cubicBezTo>
                  <a:cubicBezTo>
                    <a:pt x="2061" y="162"/>
                    <a:pt x="1690" y="1"/>
                    <a:pt x="1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611;p37">
              <a:extLst>
                <a:ext uri="{FF2B5EF4-FFF2-40B4-BE49-F238E27FC236}">
                  <a16:creationId xmlns:a16="http://schemas.microsoft.com/office/drawing/2014/main" id="{275BA529-DB59-48B5-9C7E-BE320E8CD114}"/>
                </a:ext>
              </a:extLst>
            </p:cNvPr>
            <p:cNvSpPr/>
            <p:nvPr/>
          </p:nvSpPr>
          <p:spPr>
            <a:xfrm>
              <a:off x="2787625" y="1547250"/>
              <a:ext cx="79125" cy="66675"/>
            </a:xfrm>
            <a:custGeom>
              <a:avLst/>
              <a:gdLst/>
              <a:ahLst/>
              <a:cxnLst/>
              <a:rect l="l" t="t" r="r" b="b"/>
              <a:pathLst>
                <a:path w="3165" h="2667" extrusionOk="0">
                  <a:moveTo>
                    <a:pt x="1447" y="0"/>
                  </a:moveTo>
                  <a:cubicBezTo>
                    <a:pt x="845" y="0"/>
                    <a:pt x="253" y="402"/>
                    <a:pt x="136" y="1105"/>
                  </a:cubicBezTo>
                  <a:cubicBezTo>
                    <a:pt x="0" y="1829"/>
                    <a:pt x="483" y="2523"/>
                    <a:pt x="1207" y="2644"/>
                  </a:cubicBezTo>
                  <a:cubicBezTo>
                    <a:pt x="1293" y="2659"/>
                    <a:pt x="1376" y="2667"/>
                    <a:pt x="1458" y="2667"/>
                  </a:cubicBezTo>
                  <a:cubicBezTo>
                    <a:pt x="2497" y="2667"/>
                    <a:pt x="3165" y="1473"/>
                    <a:pt x="2535" y="577"/>
                  </a:cubicBezTo>
                  <a:cubicBezTo>
                    <a:pt x="2262" y="182"/>
                    <a:pt x="1852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612;p37">
              <a:extLst>
                <a:ext uri="{FF2B5EF4-FFF2-40B4-BE49-F238E27FC236}">
                  <a16:creationId xmlns:a16="http://schemas.microsoft.com/office/drawing/2014/main" id="{289D8660-5628-4CB2-AC42-03922C61449A}"/>
                </a:ext>
              </a:extLst>
            </p:cNvPr>
            <p:cNvSpPr/>
            <p:nvPr/>
          </p:nvSpPr>
          <p:spPr>
            <a:xfrm>
              <a:off x="2593750" y="1109975"/>
              <a:ext cx="125575" cy="105950"/>
            </a:xfrm>
            <a:custGeom>
              <a:avLst/>
              <a:gdLst/>
              <a:ahLst/>
              <a:cxnLst/>
              <a:rect l="l" t="t" r="r" b="b"/>
              <a:pathLst>
                <a:path w="5023" h="4238" extrusionOk="0">
                  <a:moveTo>
                    <a:pt x="2297" y="1"/>
                  </a:moveTo>
                  <a:cubicBezTo>
                    <a:pt x="1339" y="1"/>
                    <a:pt x="395" y="639"/>
                    <a:pt x="197" y="1758"/>
                  </a:cubicBezTo>
                  <a:cubicBezTo>
                    <a:pt x="0" y="2905"/>
                    <a:pt x="770" y="3991"/>
                    <a:pt x="1917" y="4203"/>
                  </a:cubicBezTo>
                  <a:cubicBezTo>
                    <a:pt x="2050" y="4226"/>
                    <a:pt x="2181" y="4238"/>
                    <a:pt x="2308" y="4238"/>
                  </a:cubicBezTo>
                  <a:cubicBezTo>
                    <a:pt x="3951" y="4238"/>
                    <a:pt x="5023" y="2342"/>
                    <a:pt x="4029" y="914"/>
                  </a:cubicBezTo>
                  <a:cubicBezTo>
                    <a:pt x="3592" y="289"/>
                    <a:pt x="2941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  <p:grpSp>
        <p:nvGrpSpPr>
          <p:cNvPr id="13" name="Google Shape;7654;p80">
            <a:extLst>
              <a:ext uri="{FF2B5EF4-FFF2-40B4-BE49-F238E27FC236}">
                <a16:creationId xmlns:a16="http://schemas.microsoft.com/office/drawing/2014/main" id="{C9F54190-A0B1-41E1-B240-F8E657756A15}"/>
              </a:ext>
            </a:extLst>
          </p:cNvPr>
          <p:cNvGrpSpPr/>
          <p:nvPr/>
        </p:nvGrpSpPr>
        <p:grpSpPr>
          <a:xfrm>
            <a:off x="8315868" y="189552"/>
            <a:ext cx="368134" cy="371814"/>
            <a:chOff x="-37804925" y="3953450"/>
            <a:chExt cx="315075" cy="318225"/>
          </a:xfrm>
        </p:grpSpPr>
        <p:sp>
          <p:nvSpPr>
            <p:cNvPr id="14" name="Google Shape;7655;p80">
              <a:extLst>
                <a:ext uri="{FF2B5EF4-FFF2-40B4-BE49-F238E27FC236}">
                  <a16:creationId xmlns:a16="http://schemas.microsoft.com/office/drawing/2014/main" id="{6D2730CC-ADAE-4005-BF09-D2D7B036E1F7}"/>
                </a:ext>
              </a:extLst>
            </p:cNvPr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6;p80">
              <a:extLst>
                <a:ext uri="{FF2B5EF4-FFF2-40B4-BE49-F238E27FC236}">
                  <a16:creationId xmlns:a16="http://schemas.microsoft.com/office/drawing/2014/main" id="{6AD97F45-B407-4B78-B0CD-9F52BF291C5C}"/>
                </a:ext>
              </a:extLst>
            </p:cNvPr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7;p80">
              <a:extLst>
                <a:ext uri="{FF2B5EF4-FFF2-40B4-BE49-F238E27FC236}">
                  <a16:creationId xmlns:a16="http://schemas.microsoft.com/office/drawing/2014/main" id="{95D497E6-E5B1-4553-B1A5-963B69816E2A}"/>
                </a:ext>
              </a:extLst>
            </p:cNvPr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 Box 3">
            <a:extLst>
              <a:ext uri="{FF2B5EF4-FFF2-40B4-BE49-F238E27FC236}">
                <a16:creationId xmlns:a16="http://schemas.microsoft.com/office/drawing/2014/main" id="{8561E0FA-7EBC-4210-AB06-9D3236819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66" y="377985"/>
            <a:ext cx="520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s-ES" altLang="ca-ES" sz="2400" dirty="0">
                <a:solidFill>
                  <a:schemeClr val="bg1"/>
                </a:solidFill>
                <a:latin typeface="Righteous" panose="020B0604020202020204" charset="0"/>
              </a:rPr>
              <a:t>Prácticas obligatorios y puntuables.</a:t>
            </a:r>
          </a:p>
        </p:txBody>
      </p:sp>
    </p:spTree>
    <p:extLst>
      <p:ext uri="{BB962C8B-B14F-4D97-AF65-F5344CB8AC3E}">
        <p14:creationId xmlns:p14="http://schemas.microsoft.com/office/powerpoint/2010/main" val="255960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5"/>
            <a:ext cx="74888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</a:pPr>
            <a:r>
              <a:rPr lang="es-ES" altLang="ca-ES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RESULTADOS</a:t>
            </a:r>
          </a:p>
          <a:p>
            <a:pPr>
              <a:spcAft>
                <a:spcPct val="0"/>
              </a:spcAft>
            </a:pPr>
            <a:endParaRPr lang="es-ES" altLang="ca-ES" sz="2000" b="1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s-ES" altLang="ca-ES" sz="2000" b="1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Conocimiento y práctica de lenguajes de programación.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Capacidad  para definir funcionalidades de una aplicación SIG y publicación Web.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Capacidad  de análisis y síntesis de problemas vinculados con la publicación de datos.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Habilidad en la utilización de servidores de mapas libres y clientes Web.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Conocimientos genéricos sobre tecnologías de interoperabilidad, estándares y  formatos.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Dar a conocer nuestro trabajo y nuestras habilidades</a:t>
            </a:r>
          </a:p>
        </p:txBody>
      </p:sp>
      <p:grpSp>
        <p:nvGrpSpPr>
          <p:cNvPr id="4" name="Google Shape;5999;p75">
            <a:extLst>
              <a:ext uri="{FF2B5EF4-FFF2-40B4-BE49-F238E27FC236}">
                <a16:creationId xmlns:a16="http://schemas.microsoft.com/office/drawing/2014/main" id="{0E46D644-190E-4AE9-9501-06EB67010855}"/>
              </a:ext>
            </a:extLst>
          </p:cNvPr>
          <p:cNvGrpSpPr/>
          <p:nvPr/>
        </p:nvGrpSpPr>
        <p:grpSpPr>
          <a:xfrm>
            <a:off x="7164288" y="210116"/>
            <a:ext cx="1368681" cy="682918"/>
            <a:chOff x="724986" y="3605478"/>
            <a:chExt cx="1368681" cy="682918"/>
          </a:xfrm>
        </p:grpSpPr>
        <p:grpSp>
          <p:nvGrpSpPr>
            <p:cNvPr id="5" name="Google Shape;6000;p75">
              <a:extLst>
                <a:ext uri="{FF2B5EF4-FFF2-40B4-BE49-F238E27FC236}">
                  <a16:creationId xmlns:a16="http://schemas.microsoft.com/office/drawing/2014/main" id="{9FCA6250-FF23-44F3-8CF6-7EF74E5612E8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71" name="Google Shape;6001;p75">
                <a:extLst>
                  <a:ext uri="{FF2B5EF4-FFF2-40B4-BE49-F238E27FC236}">
                    <a16:creationId xmlns:a16="http://schemas.microsoft.com/office/drawing/2014/main" id="{D3726126-A8F3-43A5-8B58-183DA6B3C1FE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002;p75">
                <a:extLst>
                  <a:ext uri="{FF2B5EF4-FFF2-40B4-BE49-F238E27FC236}">
                    <a16:creationId xmlns:a16="http://schemas.microsoft.com/office/drawing/2014/main" id="{F1AF0827-8D5B-4C20-B733-22DAAB74A0FF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003;p75">
                <a:extLst>
                  <a:ext uri="{FF2B5EF4-FFF2-40B4-BE49-F238E27FC236}">
                    <a16:creationId xmlns:a16="http://schemas.microsoft.com/office/drawing/2014/main" id="{E110A3E1-A17B-4959-8D29-86851B2A0744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004;p75">
                <a:extLst>
                  <a:ext uri="{FF2B5EF4-FFF2-40B4-BE49-F238E27FC236}">
                    <a16:creationId xmlns:a16="http://schemas.microsoft.com/office/drawing/2014/main" id="{AEA37A3C-6751-4B5A-B792-7F2C3E052680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005;p75">
                <a:extLst>
                  <a:ext uri="{FF2B5EF4-FFF2-40B4-BE49-F238E27FC236}">
                    <a16:creationId xmlns:a16="http://schemas.microsoft.com/office/drawing/2014/main" id="{E9846F0F-00EB-4B0B-A628-275502AF5199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006;p75">
                <a:extLst>
                  <a:ext uri="{FF2B5EF4-FFF2-40B4-BE49-F238E27FC236}">
                    <a16:creationId xmlns:a16="http://schemas.microsoft.com/office/drawing/2014/main" id="{5F267548-AAD9-47E0-A5FD-3E5D6BCD6DA8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007;p75">
                <a:extLst>
                  <a:ext uri="{FF2B5EF4-FFF2-40B4-BE49-F238E27FC236}">
                    <a16:creationId xmlns:a16="http://schemas.microsoft.com/office/drawing/2014/main" id="{66673966-2C70-4DBB-B5F5-76857012FBC8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008;p75">
                <a:extLst>
                  <a:ext uri="{FF2B5EF4-FFF2-40B4-BE49-F238E27FC236}">
                    <a16:creationId xmlns:a16="http://schemas.microsoft.com/office/drawing/2014/main" id="{BBEF9EEF-851C-4EAE-8947-418C02A94398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009;p75">
                <a:extLst>
                  <a:ext uri="{FF2B5EF4-FFF2-40B4-BE49-F238E27FC236}">
                    <a16:creationId xmlns:a16="http://schemas.microsoft.com/office/drawing/2014/main" id="{26EEF141-2068-4881-B207-40C5543F353D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010;p75">
                <a:extLst>
                  <a:ext uri="{FF2B5EF4-FFF2-40B4-BE49-F238E27FC236}">
                    <a16:creationId xmlns:a16="http://schemas.microsoft.com/office/drawing/2014/main" id="{6277CB79-AD0C-4D0D-91E7-00486C14F1A6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011;p75">
                <a:extLst>
                  <a:ext uri="{FF2B5EF4-FFF2-40B4-BE49-F238E27FC236}">
                    <a16:creationId xmlns:a16="http://schemas.microsoft.com/office/drawing/2014/main" id="{EEDE803F-B7AE-4C2E-A398-5E1104717B04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012;p75">
                <a:extLst>
                  <a:ext uri="{FF2B5EF4-FFF2-40B4-BE49-F238E27FC236}">
                    <a16:creationId xmlns:a16="http://schemas.microsoft.com/office/drawing/2014/main" id="{526AC344-66FE-4776-895C-E8FA49E4979F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013;p75">
                <a:extLst>
                  <a:ext uri="{FF2B5EF4-FFF2-40B4-BE49-F238E27FC236}">
                    <a16:creationId xmlns:a16="http://schemas.microsoft.com/office/drawing/2014/main" id="{A586EEEB-4160-42A0-93AB-1A64BECD2886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014;p75">
                <a:extLst>
                  <a:ext uri="{FF2B5EF4-FFF2-40B4-BE49-F238E27FC236}">
                    <a16:creationId xmlns:a16="http://schemas.microsoft.com/office/drawing/2014/main" id="{176E04CC-876F-4FB8-8FB7-BB107AB48ACD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015;p75">
                <a:extLst>
                  <a:ext uri="{FF2B5EF4-FFF2-40B4-BE49-F238E27FC236}">
                    <a16:creationId xmlns:a16="http://schemas.microsoft.com/office/drawing/2014/main" id="{704C4853-B03A-4B9A-BFFD-EBD9B9D54096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016;p75">
                <a:extLst>
                  <a:ext uri="{FF2B5EF4-FFF2-40B4-BE49-F238E27FC236}">
                    <a16:creationId xmlns:a16="http://schemas.microsoft.com/office/drawing/2014/main" id="{C556E121-B487-4F57-9BF1-58D132088434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017;p75">
                <a:extLst>
                  <a:ext uri="{FF2B5EF4-FFF2-40B4-BE49-F238E27FC236}">
                    <a16:creationId xmlns:a16="http://schemas.microsoft.com/office/drawing/2014/main" id="{56232C24-04E1-4FE2-B90F-15B79565A810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018;p75">
                <a:extLst>
                  <a:ext uri="{FF2B5EF4-FFF2-40B4-BE49-F238E27FC236}">
                    <a16:creationId xmlns:a16="http://schemas.microsoft.com/office/drawing/2014/main" id="{F78DBBCC-E009-4B7F-8614-95A942AFD47D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019;p75">
                <a:extLst>
                  <a:ext uri="{FF2B5EF4-FFF2-40B4-BE49-F238E27FC236}">
                    <a16:creationId xmlns:a16="http://schemas.microsoft.com/office/drawing/2014/main" id="{D539BA1C-C2B3-42EE-AD86-FA9A5FE3030A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020;p75">
                <a:extLst>
                  <a:ext uri="{FF2B5EF4-FFF2-40B4-BE49-F238E27FC236}">
                    <a16:creationId xmlns:a16="http://schemas.microsoft.com/office/drawing/2014/main" id="{BB8C1DA1-D219-4D87-AAE3-72A2EEBF99A6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6021;p75">
              <a:extLst>
                <a:ext uri="{FF2B5EF4-FFF2-40B4-BE49-F238E27FC236}">
                  <a16:creationId xmlns:a16="http://schemas.microsoft.com/office/drawing/2014/main" id="{850E79FA-27EE-49AF-B307-6770BE1B0B22}"/>
                </a:ext>
              </a:extLst>
            </p:cNvPr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7" name="Google Shape;6022;p75">
                <a:extLst>
                  <a:ext uri="{FF2B5EF4-FFF2-40B4-BE49-F238E27FC236}">
                    <a16:creationId xmlns:a16="http://schemas.microsoft.com/office/drawing/2014/main" id="{FECA76C8-F9C0-43B1-A8AC-EB3830648E1B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3" name="Google Shape;6023;p75">
                  <a:extLst>
                    <a:ext uri="{FF2B5EF4-FFF2-40B4-BE49-F238E27FC236}">
                      <a16:creationId xmlns:a16="http://schemas.microsoft.com/office/drawing/2014/main" id="{7A95D0CD-2B0E-4244-B328-72C284C7F689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9" name="Google Shape;6024;p75">
                    <a:extLst>
                      <a:ext uri="{FF2B5EF4-FFF2-40B4-BE49-F238E27FC236}">
                        <a16:creationId xmlns:a16="http://schemas.microsoft.com/office/drawing/2014/main" id="{687AA991-6360-4644-B1D9-9987EA1637E4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6025;p75">
                    <a:extLst>
                      <a:ext uri="{FF2B5EF4-FFF2-40B4-BE49-F238E27FC236}">
                        <a16:creationId xmlns:a16="http://schemas.microsoft.com/office/drawing/2014/main" id="{AC8BB69E-98D9-4B22-AA5C-56597C77D1EF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6026;p75">
                  <a:extLst>
                    <a:ext uri="{FF2B5EF4-FFF2-40B4-BE49-F238E27FC236}">
                      <a16:creationId xmlns:a16="http://schemas.microsoft.com/office/drawing/2014/main" id="{B38BFA86-B4F4-44B3-BF9B-F6CCA72EB692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5" name="Google Shape;6027;p75">
                    <a:extLst>
                      <a:ext uri="{FF2B5EF4-FFF2-40B4-BE49-F238E27FC236}">
                        <a16:creationId xmlns:a16="http://schemas.microsoft.com/office/drawing/2014/main" id="{EBC9955F-8BCA-4856-BBEB-6CE6E1CE4A49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" name="Google Shape;6028;p75">
                    <a:extLst>
                      <a:ext uri="{FF2B5EF4-FFF2-40B4-BE49-F238E27FC236}">
                        <a16:creationId xmlns:a16="http://schemas.microsoft.com/office/drawing/2014/main" id="{F401A8A2-442C-4CBC-A0C9-11C4042CFDAA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7" name="Google Shape;6029;p75">
                      <a:extLst>
                        <a:ext uri="{FF2B5EF4-FFF2-40B4-BE49-F238E27FC236}">
                          <a16:creationId xmlns:a16="http://schemas.microsoft.com/office/drawing/2014/main" id="{E217F9A2-9703-4004-9549-D53AD2DDD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" name="Google Shape;6030;p75">
                      <a:extLst>
                        <a:ext uri="{FF2B5EF4-FFF2-40B4-BE49-F238E27FC236}">
                          <a16:creationId xmlns:a16="http://schemas.microsoft.com/office/drawing/2014/main" id="{18EE666C-CEE5-4F4A-B3EA-C9CC850F6E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" name="Google Shape;6031;p75">
                <a:extLst>
                  <a:ext uri="{FF2B5EF4-FFF2-40B4-BE49-F238E27FC236}">
                    <a16:creationId xmlns:a16="http://schemas.microsoft.com/office/drawing/2014/main" id="{1354B7BA-57F2-4B3D-9B67-43437BA859B1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0" name="Google Shape;6032;p75">
                  <a:extLst>
                    <a:ext uri="{FF2B5EF4-FFF2-40B4-BE49-F238E27FC236}">
                      <a16:creationId xmlns:a16="http://schemas.microsoft.com/office/drawing/2014/main" id="{16342E81-DD23-4C3A-9E72-0BB4FAE7E6FC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1" name="Google Shape;6033;p75">
                    <a:extLst>
                      <a:ext uri="{FF2B5EF4-FFF2-40B4-BE49-F238E27FC236}">
                        <a16:creationId xmlns:a16="http://schemas.microsoft.com/office/drawing/2014/main" id="{4176E05D-AFF1-49DD-A187-6B7E483B64D8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034;p75">
                    <a:extLst>
                      <a:ext uri="{FF2B5EF4-FFF2-40B4-BE49-F238E27FC236}">
                        <a16:creationId xmlns:a16="http://schemas.microsoft.com/office/drawing/2014/main" id="{524F6AED-3256-466B-9E99-D135C7A06C71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" name="Google Shape;6035;p75">
                  <a:extLst>
                    <a:ext uri="{FF2B5EF4-FFF2-40B4-BE49-F238E27FC236}">
                      <a16:creationId xmlns:a16="http://schemas.microsoft.com/office/drawing/2014/main" id="{D71059BB-9593-4C61-9DD6-030C7A7F5104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59" name="Google Shape;6036;p75">
                    <a:extLst>
                      <a:ext uri="{FF2B5EF4-FFF2-40B4-BE49-F238E27FC236}">
                        <a16:creationId xmlns:a16="http://schemas.microsoft.com/office/drawing/2014/main" id="{6E97E71C-AF61-40FF-A3CC-9087CE1D2DA2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37;p75">
                    <a:extLst>
                      <a:ext uri="{FF2B5EF4-FFF2-40B4-BE49-F238E27FC236}">
                        <a16:creationId xmlns:a16="http://schemas.microsoft.com/office/drawing/2014/main" id="{A980969E-98FF-43F1-AA74-D1CDA449C03C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" name="Google Shape;6038;p75">
                  <a:extLst>
                    <a:ext uri="{FF2B5EF4-FFF2-40B4-BE49-F238E27FC236}">
                      <a16:creationId xmlns:a16="http://schemas.microsoft.com/office/drawing/2014/main" id="{AC12CFA6-1504-4B36-B90D-673DD2106374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3" name="Google Shape;6039;p75">
                    <a:extLst>
                      <a:ext uri="{FF2B5EF4-FFF2-40B4-BE49-F238E27FC236}">
                        <a16:creationId xmlns:a16="http://schemas.microsoft.com/office/drawing/2014/main" id="{1ECFD9AE-0B9E-4974-959E-40E4BC4726A6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56" name="Google Shape;6040;p75">
                      <a:extLst>
                        <a:ext uri="{FF2B5EF4-FFF2-40B4-BE49-F238E27FC236}">
                          <a16:creationId xmlns:a16="http://schemas.microsoft.com/office/drawing/2014/main" id="{55721AF9-EF7E-40BA-85AB-492CFEB45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" name="Google Shape;6041;p75">
                      <a:extLst>
                        <a:ext uri="{FF2B5EF4-FFF2-40B4-BE49-F238E27FC236}">
                          <a16:creationId xmlns:a16="http://schemas.microsoft.com/office/drawing/2014/main" id="{FB76BC75-CFA3-4CB6-AAA9-9E5F312B8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" name="Google Shape;6042;p75">
                      <a:extLst>
                        <a:ext uri="{FF2B5EF4-FFF2-40B4-BE49-F238E27FC236}">
                          <a16:creationId xmlns:a16="http://schemas.microsoft.com/office/drawing/2014/main" id="{8B1E611C-FB57-4DC5-B3D8-D298AF085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4" name="Google Shape;6043;p75">
                    <a:extLst>
                      <a:ext uri="{FF2B5EF4-FFF2-40B4-BE49-F238E27FC236}">
                        <a16:creationId xmlns:a16="http://schemas.microsoft.com/office/drawing/2014/main" id="{A44A674C-B4DB-4476-B801-05E3D9B827A6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6044;p75">
                    <a:extLst>
                      <a:ext uri="{FF2B5EF4-FFF2-40B4-BE49-F238E27FC236}">
                        <a16:creationId xmlns:a16="http://schemas.microsoft.com/office/drawing/2014/main" id="{879BA044-58DA-42DC-B5EA-4DD1D6FAFAF2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" name="Google Shape;6045;p75">
                <a:extLst>
                  <a:ext uri="{FF2B5EF4-FFF2-40B4-BE49-F238E27FC236}">
                    <a16:creationId xmlns:a16="http://schemas.microsoft.com/office/drawing/2014/main" id="{67DC715A-126E-4E6C-B696-41C980E0A027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6046;p75">
                <a:extLst>
                  <a:ext uri="{FF2B5EF4-FFF2-40B4-BE49-F238E27FC236}">
                    <a16:creationId xmlns:a16="http://schemas.microsoft.com/office/drawing/2014/main" id="{A8C3F4E6-B1E2-4DB2-A15A-3F84604A25D8}"/>
                  </a:ext>
                </a:extLst>
              </p:cNvPr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3" name="Google Shape;6047;p75">
                  <a:extLst>
                    <a:ext uri="{FF2B5EF4-FFF2-40B4-BE49-F238E27FC236}">
                      <a16:creationId xmlns:a16="http://schemas.microsoft.com/office/drawing/2014/main" id="{DA402605-2F86-4C22-922A-FDDF9896F8E0}"/>
                    </a:ext>
                  </a:extLst>
                </p:cNvPr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7" name="Google Shape;6048;p75">
                    <a:extLst>
                      <a:ext uri="{FF2B5EF4-FFF2-40B4-BE49-F238E27FC236}">
                        <a16:creationId xmlns:a16="http://schemas.microsoft.com/office/drawing/2014/main" id="{30EDCF57-6925-4E96-BABA-E2039EBF965D}"/>
                      </a:ext>
                    </a:extLst>
                  </p:cNvPr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6049;p75">
                    <a:extLst>
                      <a:ext uri="{FF2B5EF4-FFF2-40B4-BE49-F238E27FC236}">
                        <a16:creationId xmlns:a16="http://schemas.microsoft.com/office/drawing/2014/main" id="{06410582-5F89-4CB7-A443-01A012A563AF}"/>
                      </a:ext>
                    </a:extLst>
                  </p:cNvPr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6050;p75">
                    <a:extLst>
                      <a:ext uri="{FF2B5EF4-FFF2-40B4-BE49-F238E27FC236}">
                        <a16:creationId xmlns:a16="http://schemas.microsoft.com/office/drawing/2014/main" id="{E7104DA2-088B-4F62-BF21-372D3A706B95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" name="Google Shape;6051;p75">
                  <a:extLst>
                    <a:ext uri="{FF2B5EF4-FFF2-40B4-BE49-F238E27FC236}">
                      <a16:creationId xmlns:a16="http://schemas.microsoft.com/office/drawing/2014/main" id="{3080E723-138D-4424-B3EF-32A62090CEF7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" name="Google Shape;6052;p75">
                    <a:extLst>
                      <a:ext uri="{FF2B5EF4-FFF2-40B4-BE49-F238E27FC236}">
                        <a16:creationId xmlns:a16="http://schemas.microsoft.com/office/drawing/2014/main" id="{64817435-F7CE-4EC2-8E1B-41527AD384A5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6053;p75">
                    <a:extLst>
                      <a:ext uri="{FF2B5EF4-FFF2-40B4-BE49-F238E27FC236}">
                        <a16:creationId xmlns:a16="http://schemas.microsoft.com/office/drawing/2014/main" id="{89253D92-6A4B-4E11-86BE-D52DC5293559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" name="Google Shape;6054;p75">
                <a:extLst>
                  <a:ext uri="{FF2B5EF4-FFF2-40B4-BE49-F238E27FC236}">
                    <a16:creationId xmlns:a16="http://schemas.microsoft.com/office/drawing/2014/main" id="{7B9165FA-33B4-4FB7-A7E2-9B422E16025D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36" name="Google Shape;6055;p75">
                  <a:extLst>
                    <a:ext uri="{FF2B5EF4-FFF2-40B4-BE49-F238E27FC236}">
                      <a16:creationId xmlns:a16="http://schemas.microsoft.com/office/drawing/2014/main" id="{C1A74EDF-3C45-4C3F-AB09-EAAC2DAD113F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1" name="Google Shape;6056;p75">
                    <a:extLst>
                      <a:ext uri="{FF2B5EF4-FFF2-40B4-BE49-F238E27FC236}">
                        <a16:creationId xmlns:a16="http://schemas.microsoft.com/office/drawing/2014/main" id="{C071B2B1-9954-401F-8276-DB64F180279B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6057;p75">
                    <a:extLst>
                      <a:ext uri="{FF2B5EF4-FFF2-40B4-BE49-F238E27FC236}">
                        <a16:creationId xmlns:a16="http://schemas.microsoft.com/office/drawing/2014/main" id="{A9E35FF6-270E-4B49-8F1C-4B0FFE359F91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" name="Google Shape;6058;p75">
                  <a:extLst>
                    <a:ext uri="{FF2B5EF4-FFF2-40B4-BE49-F238E27FC236}">
                      <a16:creationId xmlns:a16="http://schemas.microsoft.com/office/drawing/2014/main" id="{7399E404-6FD9-428B-B182-EAC0C38C6E62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38" name="Google Shape;6059;p75">
                    <a:extLst>
                      <a:ext uri="{FF2B5EF4-FFF2-40B4-BE49-F238E27FC236}">
                        <a16:creationId xmlns:a16="http://schemas.microsoft.com/office/drawing/2014/main" id="{E3632911-55C9-4892-AB4A-0D13AE2D1CA2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6060;p75">
                    <a:extLst>
                      <a:ext uri="{FF2B5EF4-FFF2-40B4-BE49-F238E27FC236}">
                        <a16:creationId xmlns:a16="http://schemas.microsoft.com/office/drawing/2014/main" id="{AC0FEEA3-43F5-4B07-AF1E-3B63E8427E2D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6061;p75">
                    <a:extLst>
                      <a:ext uri="{FF2B5EF4-FFF2-40B4-BE49-F238E27FC236}">
                        <a16:creationId xmlns:a16="http://schemas.microsoft.com/office/drawing/2014/main" id="{887827C9-565E-487A-A5B4-66A8B3677CBF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" name="Google Shape;6062;p75">
                <a:extLst>
                  <a:ext uri="{FF2B5EF4-FFF2-40B4-BE49-F238E27FC236}">
                    <a16:creationId xmlns:a16="http://schemas.microsoft.com/office/drawing/2014/main" id="{5EC20A1E-AF42-43DE-9773-8A0C340C7A3E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28" name="Google Shape;6063;p75">
                  <a:extLst>
                    <a:ext uri="{FF2B5EF4-FFF2-40B4-BE49-F238E27FC236}">
                      <a16:creationId xmlns:a16="http://schemas.microsoft.com/office/drawing/2014/main" id="{FA208589-E89F-4F5A-BA14-75B7C45661E0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4" name="Google Shape;6064;p75">
                    <a:extLst>
                      <a:ext uri="{FF2B5EF4-FFF2-40B4-BE49-F238E27FC236}">
                        <a16:creationId xmlns:a16="http://schemas.microsoft.com/office/drawing/2014/main" id="{F9EC86D3-9C80-492C-BD79-C51F17F555DE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6065;p75">
                    <a:extLst>
                      <a:ext uri="{FF2B5EF4-FFF2-40B4-BE49-F238E27FC236}">
                        <a16:creationId xmlns:a16="http://schemas.microsoft.com/office/drawing/2014/main" id="{E535DAE2-0326-486B-8CB8-E652FCBC6953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" name="Google Shape;6066;p75">
                  <a:extLst>
                    <a:ext uri="{FF2B5EF4-FFF2-40B4-BE49-F238E27FC236}">
                      <a16:creationId xmlns:a16="http://schemas.microsoft.com/office/drawing/2014/main" id="{E9D3177D-61D1-4633-97DA-B564ED38A657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30" name="Google Shape;6067;p75">
                    <a:extLst>
                      <a:ext uri="{FF2B5EF4-FFF2-40B4-BE49-F238E27FC236}">
                        <a16:creationId xmlns:a16="http://schemas.microsoft.com/office/drawing/2014/main" id="{DDBEFB6B-8DB3-491F-A319-E7218DF15771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1" name="Google Shape;6068;p75">
                    <a:extLst>
                      <a:ext uri="{FF2B5EF4-FFF2-40B4-BE49-F238E27FC236}">
                        <a16:creationId xmlns:a16="http://schemas.microsoft.com/office/drawing/2014/main" id="{A6190F41-EBF5-48EA-9877-D394B991266F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2" name="Google Shape;6069;p75">
                      <a:extLst>
                        <a:ext uri="{FF2B5EF4-FFF2-40B4-BE49-F238E27FC236}">
                          <a16:creationId xmlns:a16="http://schemas.microsoft.com/office/drawing/2014/main" id="{BBCD09D2-E5A8-4EAC-B2C7-DE04E31DF6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" name="Google Shape;6070;p75">
                      <a:extLst>
                        <a:ext uri="{FF2B5EF4-FFF2-40B4-BE49-F238E27FC236}">
                          <a16:creationId xmlns:a16="http://schemas.microsoft.com/office/drawing/2014/main" id="{D0E54EE8-8ADD-4CCB-8E3D-874BACF1C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3" name="Google Shape;6071;p75">
                <a:extLst>
                  <a:ext uri="{FF2B5EF4-FFF2-40B4-BE49-F238E27FC236}">
                    <a16:creationId xmlns:a16="http://schemas.microsoft.com/office/drawing/2014/main" id="{B99EA1D7-1FFA-4607-BEE6-41DE2C038AB3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14" name="Google Shape;6072;p75">
                  <a:extLst>
                    <a:ext uri="{FF2B5EF4-FFF2-40B4-BE49-F238E27FC236}">
                      <a16:creationId xmlns:a16="http://schemas.microsoft.com/office/drawing/2014/main" id="{7F0C495E-02CC-432A-8A52-E766B490DF39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6" name="Google Shape;6073;p75">
                    <a:extLst>
                      <a:ext uri="{FF2B5EF4-FFF2-40B4-BE49-F238E27FC236}">
                        <a16:creationId xmlns:a16="http://schemas.microsoft.com/office/drawing/2014/main" id="{F79AA443-144C-4A3D-BE3B-FBC324636259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6074;p75">
                    <a:extLst>
                      <a:ext uri="{FF2B5EF4-FFF2-40B4-BE49-F238E27FC236}">
                        <a16:creationId xmlns:a16="http://schemas.microsoft.com/office/drawing/2014/main" id="{57054CCE-CBDE-4FE2-83FE-9A7FC5975E75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" name="Google Shape;6075;p75">
                  <a:extLst>
                    <a:ext uri="{FF2B5EF4-FFF2-40B4-BE49-F238E27FC236}">
                      <a16:creationId xmlns:a16="http://schemas.microsoft.com/office/drawing/2014/main" id="{01EB5D94-ABEE-4648-8E87-609CD8B91E94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19" name="Google Shape;6076;p75">
                    <a:extLst>
                      <a:ext uri="{FF2B5EF4-FFF2-40B4-BE49-F238E27FC236}">
                        <a16:creationId xmlns:a16="http://schemas.microsoft.com/office/drawing/2014/main" id="{630FE10F-0D57-486F-86A9-52EB33A4383B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2" name="Google Shape;6077;p75">
                      <a:extLst>
                        <a:ext uri="{FF2B5EF4-FFF2-40B4-BE49-F238E27FC236}">
                          <a16:creationId xmlns:a16="http://schemas.microsoft.com/office/drawing/2014/main" id="{6B96CAE8-AC8F-4564-BFAD-3548A6676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4" name="Google Shape;6078;p75">
                        <a:extLst>
                          <a:ext uri="{FF2B5EF4-FFF2-40B4-BE49-F238E27FC236}">
                            <a16:creationId xmlns:a16="http://schemas.microsoft.com/office/drawing/2014/main" id="{089E621E-5196-49F1-8DA6-21B10841A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" name="Google Shape;6079;p75">
                        <a:extLst>
                          <a:ext uri="{FF2B5EF4-FFF2-40B4-BE49-F238E27FC236}">
                            <a16:creationId xmlns:a16="http://schemas.microsoft.com/office/drawing/2014/main" id="{62AE8014-4EFA-476C-BE00-0CB17257A6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3" name="Google Shape;6080;p75">
                      <a:extLst>
                        <a:ext uri="{FF2B5EF4-FFF2-40B4-BE49-F238E27FC236}">
                          <a16:creationId xmlns:a16="http://schemas.microsoft.com/office/drawing/2014/main" id="{DE8ABB2F-B65F-4C03-8EEF-A254B195C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0" name="Google Shape;6081;p75">
                    <a:extLst>
                      <a:ext uri="{FF2B5EF4-FFF2-40B4-BE49-F238E27FC236}">
                        <a16:creationId xmlns:a16="http://schemas.microsoft.com/office/drawing/2014/main" id="{4EE0838E-D2B6-4636-BFAE-405DCCBD0304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6082;p75">
                    <a:extLst>
                      <a:ext uri="{FF2B5EF4-FFF2-40B4-BE49-F238E27FC236}">
                        <a16:creationId xmlns:a16="http://schemas.microsoft.com/office/drawing/2014/main" id="{6DDF73F3-822B-4482-87C4-0D536D69D8A9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" name="Google Shape;6083;p75">
                  <a:extLst>
                    <a:ext uri="{FF2B5EF4-FFF2-40B4-BE49-F238E27FC236}">
                      <a16:creationId xmlns:a16="http://schemas.microsoft.com/office/drawing/2014/main" id="{1C3B8DB7-B82E-41F8-95EA-E41D17F82A8A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17" name="Google Shape;6084;p75">
                    <a:extLst>
                      <a:ext uri="{FF2B5EF4-FFF2-40B4-BE49-F238E27FC236}">
                        <a16:creationId xmlns:a16="http://schemas.microsoft.com/office/drawing/2014/main" id="{E5EB396B-470B-435F-B579-690B7101E387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6085;p75">
                    <a:extLst>
                      <a:ext uri="{FF2B5EF4-FFF2-40B4-BE49-F238E27FC236}">
                        <a16:creationId xmlns:a16="http://schemas.microsoft.com/office/drawing/2014/main" id="{C5B167FE-EDA5-4CB9-9E77-F958BA35923F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91" name="Text Box 4">
            <a:extLst>
              <a:ext uri="{FF2B5EF4-FFF2-40B4-BE49-F238E27FC236}">
                <a16:creationId xmlns:a16="http://schemas.microsoft.com/office/drawing/2014/main" id="{0F85DB7D-081F-4CC0-AC7A-C59DA4B3D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5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3429000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Introducción a las tecnologías </a:t>
            </a:r>
            <a:r>
              <a:rPr lang="es-ES" sz="28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ca-ES" sz="28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ED213A8A-2B27-405B-ABC8-FF1A5793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57;p39">
            <a:extLst>
              <a:ext uri="{FF2B5EF4-FFF2-40B4-BE49-F238E27FC236}">
                <a16:creationId xmlns:a16="http://schemas.microsoft.com/office/drawing/2014/main" id="{85C300A3-A30D-4553-B884-B47A15A861D5}"/>
              </a:ext>
            </a:extLst>
          </p:cNvPr>
          <p:cNvSpPr/>
          <p:nvPr/>
        </p:nvSpPr>
        <p:spPr>
          <a:xfrm>
            <a:off x="1905345" y="234888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2A9B47-AA07-40C3-9C9C-F0EDE9D3F139}"/>
              </a:ext>
            </a:extLst>
          </p:cNvPr>
          <p:cNvGrpSpPr/>
          <p:nvPr/>
        </p:nvGrpSpPr>
        <p:grpSpPr>
          <a:xfrm>
            <a:off x="3059832" y="620688"/>
            <a:ext cx="3096344" cy="1601191"/>
            <a:chOff x="422528" y="1603955"/>
            <a:chExt cx="5061180" cy="3004621"/>
          </a:xfrm>
        </p:grpSpPr>
        <p:grpSp>
          <p:nvGrpSpPr>
            <p:cNvPr id="9" name="Google Shape;1398;p57">
              <a:extLst>
                <a:ext uri="{FF2B5EF4-FFF2-40B4-BE49-F238E27FC236}">
                  <a16:creationId xmlns:a16="http://schemas.microsoft.com/office/drawing/2014/main" id="{A93FF201-D806-4BB0-9B4B-40746D480943}"/>
                </a:ext>
              </a:extLst>
            </p:cNvPr>
            <p:cNvGrpSpPr/>
            <p:nvPr/>
          </p:nvGrpSpPr>
          <p:grpSpPr>
            <a:xfrm>
              <a:off x="467852" y="2098087"/>
              <a:ext cx="1866962" cy="2481915"/>
              <a:chOff x="3617857" y="3284717"/>
              <a:chExt cx="826785" cy="1099165"/>
            </a:xfrm>
          </p:grpSpPr>
          <p:sp>
            <p:nvSpPr>
              <p:cNvPr id="736" name="Google Shape;1399;p57">
                <a:extLst>
                  <a:ext uri="{FF2B5EF4-FFF2-40B4-BE49-F238E27FC236}">
                    <a16:creationId xmlns:a16="http://schemas.microsoft.com/office/drawing/2014/main" id="{F980B8C6-76CF-4AAF-90E1-2C28907C113F}"/>
                  </a:ext>
                </a:extLst>
              </p:cNvPr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400;p57">
                <a:extLst>
                  <a:ext uri="{FF2B5EF4-FFF2-40B4-BE49-F238E27FC236}">
                    <a16:creationId xmlns:a16="http://schemas.microsoft.com/office/drawing/2014/main" id="{AB28FE6A-A265-4F64-B24B-83F8ABC510DB}"/>
                  </a:ext>
                </a:extLst>
              </p:cNvPr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1401;p57">
                <a:extLst>
                  <a:ext uri="{FF2B5EF4-FFF2-40B4-BE49-F238E27FC236}">
                    <a16:creationId xmlns:a16="http://schemas.microsoft.com/office/drawing/2014/main" id="{BD87BEFF-099E-4E93-8654-1346F70D082F}"/>
                  </a:ext>
                </a:extLst>
              </p:cNvPr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402;p57">
                <a:extLst>
                  <a:ext uri="{FF2B5EF4-FFF2-40B4-BE49-F238E27FC236}">
                    <a16:creationId xmlns:a16="http://schemas.microsoft.com/office/drawing/2014/main" id="{80446819-9F17-4545-86B3-D17101264D1B}"/>
                  </a:ext>
                </a:extLst>
              </p:cNvPr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1403;p57">
                <a:extLst>
                  <a:ext uri="{FF2B5EF4-FFF2-40B4-BE49-F238E27FC236}">
                    <a16:creationId xmlns:a16="http://schemas.microsoft.com/office/drawing/2014/main" id="{163C5B1F-3C77-47CA-BA03-F38B9157B5E9}"/>
                  </a:ext>
                </a:extLst>
              </p:cNvPr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1404;p57">
                <a:extLst>
                  <a:ext uri="{FF2B5EF4-FFF2-40B4-BE49-F238E27FC236}">
                    <a16:creationId xmlns:a16="http://schemas.microsoft.com/office/drawing/2014/main" id="{686AFADE-15C7-4C87-A812-F4CBCE3B0093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1405;p57">
                <a:extLst>
                  <a:ext uri="{FF2B5EF4-FFF2-40B4-BE49-F238E27FC236}">
                    <a16:creationId xmlns:a16="http://schemas.microsoft.com/office/drawing/2014/main" id="{F66FE5F2-F75F-4603-A784-B500F32AD5EF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1406;p57">
                <a:extLst>
                  <a:ext uri="{FF2B5EF4-FFF2-40B4-BE49-F238E27FC236}">
                    <a16:creationId xmlns:a16="http://schemas.microsoft.com/office/drawing/2014/main" id="{BA6997E1-E012-4617-AE6C-E47665F0057E}"/>
                  </a:ext>
                </a:extLst>
              </p:cNvPr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1407;p57">
                <a:extLst>
                  <a:ext uri="{FF2B5EF4-FFF2-40B4-BE49-F238E27FC236}">
                    <a16:creationId xmlns:a16="http://schemas.microsoft.com/office/drawing/2014/main" id="{FBBA4FDE-C444-4824-ABFE-4804DC3F4BF0}"/>
                  </a:ext>
                </a:extLst>
              </p:cNvPr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1408;p57">
                <a:extLst>
                  <a:ext uri="{FF2B5EF4-FFF2-40B4-BE49-F238E27FC236}">
                    <a16:creationId xmlns:a16="http://schemas.microsoft.com/office/drawing/2014/main" id="{1A97AADB-A15C-45D9-91C9-8764345C2491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1409;p57">
                <a:extLst>
                  <a:ext uri="{FF2B5EF4-FFF2-40B4-BE49-F238E27FC236}">
                    <a16:creationId xmlns:a16="http://schemas.microsoft.com/office/drawing/2014/main" id="{3BB67F5B-E2FB-4584-A470-4168867AA90F}"/>
                  </a:ext>
                </a:extLst>
              </p:cNvPr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1410;p57">
                <a:extLst>
                  <a:ext uri="{FF2B5EF4-FFF2-40B4-BE49-F238E27FC236}">
                    <a16:creationId xmlns:a16="http://schemas.microsoft.com/office/drawing/2014/main" id="{97BE3F46-A135-4CA0-8453-79E9316FF98C}"/>
                  </a:ext>
                </a:extLst>
              </p:cNvPr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1411;p57">
                <a:extLst>
                  <a:ext uri="{FF2B5EF4-FFF2-40B4-BE49-F238E27FC236}">
                    <a16:creationId xmlns:a16="http://schemas.microsoft.com/office/drawing/2014/main" id="{A476BC48-0757-4174-850C-2082F34436EE}"/>
                  </a:ext>
                </a:extLst>
              </p:cNvPr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1412;p57">
                <a:extLst>
                  <a:ext uri="{FF2B5EF4-FFF2-40B4-BE49-F238E27FC236}">
                    <a16:creationId xmlns:a16="http://schemas.microsoft.com/office/drawing/2014/main" id="{6170F786-7257-478D-9868-C809880F55F3}"/>
                  </a:ext>
                </a:extLst>
              </p:cNvPr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1413;p57">
                <a:extLst>
                  <a:ext uri="{FF2B5EF4-FFF2-40B4-BE49-F238E27FC236}">
                    <a16:creationId xmlns:a16="http://schemas.microsoft.com/office/drawing/2014/main" id="{97B2A89E-7695-4D7C-9170-AC59E581BBFF}"/>
                  </a:ext>
                </a:extLst>
              </p:cNvPr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1414;p57">
                <a:extLst>
                  <a:ext uri="{FF2B5EF4-FFF2-40B4-BE49-F238E27FC236}">
                    <a16:creationId xmlns:a16="http://schemas.microsoft.com/office/drawing/2014/main" id="{2413F507-D0C1-4EE5-83B2-1556518EB23E}"/>
                  </a:ext>
                </a:extLst>
              </p:cNvPr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1415;p57">
                <a:extLst>
                  <a:ext uri="{FF2B5EF4-FFF2-40B4-BE49-F238E27FC236}">
                    <a16:creationId xmlns:a16="http://schemas.microsoft.com/office/drawing/2014/main" id="{A10317F2-97AA-43AD-BF28-701D2FA460C8}"/>
                  </a:ext>
                </a:extLst>
              </p:cNvPr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1416;p57">
                <a:extLst>
                  <a:ext uri="{FF2B5EF4-FFF2-40B4-BE49-F238E27FC236}">
                    <a16:creationId xmlns:a16="http://schemas.microsoft.com/office/drawing/2014/main" id="{974B55D2-01E3-491F-83FA-566D725A2DB5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1417;p57">
                <a:extLst>
                  <a:ext uri="{FF2B5EF4-FFF2-40B4-BE49-F238E27FC236}">
                    <a16:creationId xmlns:a16="http://schemas.microsoft.com/office/drawing/2014/main" id="{27D0785A-E067-4B5A-83E7-22C7E9FC416E}"/>
                  </a:ext>
                </a:extLst>
              </p:cNvPr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1418;p57">
                <a:extLst>
                  <a:ext uri="{FF2B5EF4-FFF2-40B4-BE49-F238E27FC236}">
                    <a16:creationId xmlns:a16="http://schemas.microsoft.com/office/drawing/2014/main" id="{A34D2786-AABD-4638-909A-ABF8A3C94648}"/>
                  </a:ext>
                </a:extLst>
              </p:cNvPr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1419;p57">
                <a:extLst>
                  <a:ext uri="{FF2B5EF4-FFF2-40B4-BE49-F238E27FC236}">
                    <a16:creationId xmlns:a16="http://schemas.microsoft.com/office/drawing/2014/main" id="{C7183579-6112-4E53-8AEC-61659B41CE6C}"/>
                  </a:ext>
                </a:extLst>
              </p:cNvPr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1420;p57">
                <a:extLst>
                  <a:ext uri="{FF2B5EF4-FFF2-40B4-BE49-F238E27FC236}">
                    <a16:creationId xmlns:a16="http://schemas.microsoft.com/office/drawing/2014/main" id="{A1659696-3CE9-40E6-A9C5-206D9715368A}"/>
                  </a:ext>
                </a:extLst>
              </p:cNvPr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1421;p57">
                <a:extLst>
                  <a:ext uri="{FF2B5EF4-FFF2-40B4-BE49-F238E27FC236}">
                    <a16:creationId xmlns:a16="http://schemas.microsoft.com/office/drawing/2014/main" id="{36ABF15B-D537-448D-BBA3-AD24B73F928F}"/>
                  </a:ext>
                </a:extLst>
              </p:cNvPr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422;p57">
                <a:extLst>
                  <a:ext uri="{FF2B5EF4-FFF2-40B4-BE49-F238E27FC236}">
                    <a16:creationId xmlns:a16="http://schemas.microsoft.com/office/drawing/2014/main" id="{E96265EB-4C47-40BC-8A77-2CEC627EDF84}"/>
                  </a:ext>
                </a:extLst>
              </p:cNvPr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423;p57">
                <a:extLst>
                  <a:ext uri="{FF2B5EF4-FFF2-40B4-BE49-F238E27FC236}">
                    <a16:creationId xmlns:a16="http://schemas.microsoft.com/office/drawing/2014/main" id="{D8B62281-3DC6-4666-A1F0-59E62BC8D2C2}"/>
                  </a:ext>
                </a:extLst>
              </p:cNvPr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424;p57">
                <a:extLst>
                  <a:ext uri="{FF2B5EF4-FFF2-40B4-BE49-F238E27FC236}">
                    <a16:creationId xmlns:a16="http://schemas.microsoft.com/office/drawing/2014/main" id="{CC9BBD7E-FA48-4C32-BEA1-D71FFB1B0185}"/>
                  </a:ext>
                </a:extLst>
              </p:cNvPr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425;p57">
                <a:extLst>
                  <a:ext uri="{FF2B5EF4-FFF2-40B4-BE49-F238E27FC236}">
                    <a16:creationId xmlns:a16="http://schemas.microsoft.com/office/drawing/2014/main" id="{F46298F6-DFD4-4AA0-830B-86C2109A4399}"/>
                  </a:ext>
                </a:extLst>
              </p:cNvPr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426;p57">
                <a:extLst>
                  <a:ext uri="{FF2B5EF4-FFF2-40B4-BE49-F238E27FC236}">
                    <a16:creationId xmlns:a16="http://schemas.microsoft.com/office/drawing/2014/main" id="{CC999D20-1107-4E70-BD12-8D3939A833E3}"/>
                  </a:ext>
                </a:extLst>
              </p:cNvPr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427;p57">
                <a:extLst>
                  <a:ext uri="{FF2B5EF4-FFF2-40B4-BE49-F238E27FC236}">
                    <a16:creationId xmlns:a16="http://schemas.microsoft.com/office/drawing/2014/main" id="{AE8CB098-2DC3-4C49-B72D-A7B4A18A43EF}"/>
                  </a:ext>
                </a:extLst>
              </p:cNvPr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428;p57">
                <a:extLst>
                  <a:ext uri="{FF2B5EF4-FFF2-40B4-BE49-F238E27FC236}">
                    <a16:creationId xmlns:a16="http://schemas.microsoft.com/office/drawing/2014/main" id="{A4895079-5107-411F-B736-86A518677BC4}"/>
                  </a:ext>
                </a:extLst>
              </p:cNvPr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429;p57">
                <a:extLst>
                  <a:ext uri="{FF2B5EF4-FFF2-40B4-BE49-F238E27FC236}">
                    <a16:creationId xmlns:a16="http://schemas.microsoft.com/office/drawing/2014/main" id="{CF686D7C-E6E8-4417-9585-28A71C15A10E}"/>
                  </a:ext>
                </a:extLst>
              </p:cNvPr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430;p57">
                <a:extLst>
                  <a:ext uri="{FF2B5EF4-FFF2-40B4-BE49-F238E27FC236}">
                    <a16:creationId xmlns:a16="http://schemas.microsoft.com/office/drawing/2014/main" id="{78DCEA4D-8673-482A-A248-511F18689276}"/>
                  </a:ext>
                </a:extLst>
              </p:cNvPr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431;p57">
                <a:extLst>
                  <a:ext uri="{FF2B5EF4-FFF2-40B4-BE49-F238E27FC236}">
                    <a16:creationId xmlns:a16="http://schemas.microsoft.com/office/drawing/2014/main" id="{A1FA1E16-C024-4555-ABEF-93437048DAD9}"/>
                  </a:ext>
                </a:extLst>
              </p:cNvPr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432;p57">
                <a:extLst>
                  <a:ext uri="{FF2B5EF4-FFF2-40B4-BE49-F238E27FC236}">
                    <a16:creationId xmlns:a16="http://schemas.microsoft.com/office/drawing/2014/main" id="{BECCD4F2-78B4-49C4-A831-B38234B18383}"/>
                  </a:ext>
                </a:extLst>
              </p:cNvPr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433;p57">
                <a:extLst>
                  <a:ext uri="{FF2B5EF4-FFF2-40B4-BE49-F238E27FC236}">
                    <a16:creationId xmlns:a16="http://schemas.microsoft.com/office/drawing/2014/main" id="{43B166E8-4907-4BC4-A572-DCA2823C1FAA}"/>
                  </a:ext>
                </a:extLst>
              </p:cNvPr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434;p57">
                <a:extLst>
                  <a:ext uri="{FF2B5EF4-FFF2-40B4-BE49-F238E27FC236}">
                    <a16:creationId xmlns:a16="http://schemas.microsoft.com/office/drawing/2014/main" id="{68EE3C5B-CED0-43EE-B5BE-190629A16FC8}"/>
                  </a:ext>
                </a:extLst>
              </p:cNvPr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435;p57">
                <a:extLst>
                  <a:ext uri="{FF2B5EF4-FFF2-40B4-BE49-F238E27FC236}">
                    <a16:creationId xmlns:a16="http://schemas.microsoft.com/office/drawing/2014/main" id="{2D0714D5-1C9C-4F8F-B5FF-FB25DDEACBDF}"/>
                  </a:ext>
                </a:extLst>
              </p:cNvPr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436;p57">
                <a:extLst>
                  <a:ext uri="{FF2B5EF4-FFF2-40B4-BE49-F238E27FC236}">
                    <a16:creationId xmlns:a16="http://schemas.microsoft.com/office/drawing/2014/main" id="{A4F23F83-E2D1-4EF1-A6EA-475810BA9DC2}"/>
                  </a:ext>
                </a:extLst>
              </p:cNvPr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437;p57">
                <a:extLst>
                  <a:ext uri="{FF2B5EF4-FFF2-40B4-BE49-F238E27FC236}">
                    <a16:creationId xmlns:a16="http://schemas.microsoft.com/office/drawing/2014/main" id="{4781CC8B-A082-4BC2-B678-9CFE15B135CD}"/>
                  </a:ext>
                </a:extLst>
              </p:cNvPr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1438;p57">
                <a:extLst>
                  <a:ext uri="{FF2B5EF4-FFF2-40B4-BE49-F238E27FC236}">
                    <a16:creationId xmlns:a16="http://schemas.microsoft.com/office/drawing/2014/main" id="{C641E576-97FC-4756-A851-9B427EAC56A4}"/>
                  </a:ext>
                </a:extLst>
              </p:cNvPr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1439;p57">
                <a:extLst>
                  <a:ext uri="{FF2B5EF4-FFF2-40B4-BE49-F238E27FC236}">
                    <a16:creationId xmlns:a16="http://schemas.microsoft.com/office/drawing/2014/main" id="{3AACF8FB-E53C-4D5D-AB92-F6877F7FDC01}"/>
                  </a:ext>
                </a:extLst>
              </p:cNvPr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440;p57">
                <a:extLst>
                  <a:ext uri="{FF2B5EF4-FFF2-40B4-BE49-F238E27FC236}">
                    <a16:creationId xmlns:a16="http://schemas.microsoft.com/office/drawing/2014/main" id="{BF121FB8-48AD-4B7E-AFE0-66A993B8A9A9}"/>
                  </a:ext>
                </a:extLst>
              </p:cNvPr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441;p57">
                <a:extLst>
                  <a:ext uri="{FF2B5EF4-FFF2-40B4-BE49-F238E27FC236}">
                    <a16:creationId xmlns:a16="http://schemas.microsoft.com/office/drawing/2014/main" id="{4EF5F261-EBE0-417C-80F5-13C8377DF018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442;p57">
                <a:extLst>
                  <a:ext uri="{FF2B5EF4-FFF2-40B4-BE49-F238E27FC236}">
                    <a16:creationId xmlns:a16="http://schemas.microsoft.com/office/drawing/2014/main" id="{F05FE3CC-1267-4F41-9267-DEE44659D419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1443;p57">
                <a:extLst>
                  <a:ext uri="{FF2B5EF4-FFF2-40B4-BE49-F238E27FC236}">
                    <a16:creationId xmlns:a16="http://schemas.microsoft.com/office/drawing/2014/main" id="{9F0C8036-A0ED-4017-A7B3-330DA46082E3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1444;p57">
                <a:extLst>
                  <a:ext uri="{FF2B5EF4-FFF2-40B4-BE49-F238E27FC236}">
                    <a16:creationId xmlns:a16="http://schemas.microsoft.com/office/drawing/2014/main" id="{BB7DD669-889F-4FC3-B748-2E5A449F9E19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1445;p57">
                <a:extLst>
                  <a:ext uri="{FF2B5EF4-FFF2-40B4-BE49-F238E27FC236}">
                    <a16:creationId xmlns:a16="http://schemas.microsoft.com/office/drawing/2014/main" id="{75327FED-AFCE-405E-B459-3CADA169A9F1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1446;p57">
                <a:extLst>
                  <a:ext uri="{FF2B5EF4-FFF2-40B4-BE49-F238E27FC236}">
                    <a16:creationId xmlns:a16="http://schemas.microsoft.com/office/drawing/2014/main" id="{D97ACABD-3FF6-4B31-9A04-4285897DFF19}"/>
                  </a:ext>
                </a:extLst>
              </p:cNvPr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447;p57">
                <a:extLst>
                  <a:ext uri="{FF2B5EF4-FFF2-40B4-BE49-F238E27FC236}">
                    <a16:creationId xmlns:a16="http://schemas.microsoft.com/office/drawing/2014/main" id="{EAED9547-2474-4C72-9270-7EBCBA1F5141}"/>
                  </a:ext>
                </a:extLst>
              </p:cNvPr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1448;p57">
                <a:extLst>
                  <a:ext uri="{FF2B5EF4-FFF2-40B4-BE49-F238E27FC236}">
                    <a16:creationId xmlns:a16="http://schemas.microsoft.com/office/drawing/2014/main" id="{2B912ADF-089B-4E3B-B4B4-F048435C8EE6}"/>
                  </a:ext>
                </a:extLst>
              </p:cNvPr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1449;p57">
                <a:extLst>
                  <a:ext uri="{FF2B5EF4-FFF2-40B4-BE49-F238E27FC236}">
                    <a16:creationId xmlns:a16="http://schemas.microsoft.com/office/drawing/2014/main" id="{5DD5A03F-264A-4B4B-AEAA-B23804E5840E}"/>
                  </a:ext>
                </a:extLst>
              </p:cNvPr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1450;p57">
                <a:extLst>
                  <a:ext uri="{FF2B5EF4-FFF2-40B4-BE49-F238E27FC236}">
                    <a16:creationId xmlns:a16="http://schemas.microsoft.com/office/drawing/2014/main" id="{296F77C8-E8D4-470D-BCDA-F8C4291F0AD4}"/>
                  </a:ext>
                </a:extLst>
              </p:cNvPr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451;p57">
                <a:extLst>
                  <a:ext uri="{FF2B5EF4-FFF2-40B4-BE49-F238E27FC236}">
                    <a16:creationId xmlns:a16="http://schemas.microsoft.com/office/drawing/2014/main" id="{1545F39C-B851-440B-B0F7-5750A8F60B4C}"/>
                  </a:ext>
                </a:extLst>
              </p:cNvPr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1452;p57">
                <a:extLst>
                  <a:ext uri="{FF2B5EF4-FFF2-40B4-BE49-F238E27FC236}">
                    <a16:creationId xmlns:a16="http://schemas.microsoft.com/office/drawing/2014/main" id="{D7E2A890-1890-435F-A1DB-D78F783EBCDD}"/>
                  </a:ext>
                </a:extLst>
              </p:cNvPr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453;p57">
                <a:extLst>
                  <a:ext uri="{FF2B5EF4-FFF2-40B4-BE49-F238E27FC236}">
                    <a16:creationId xmlns:a16="http://schemas.microsoft.com/office/drawing/2014/main" id="{6B45993C-447C-4F36-859F-9F03A91AAACB}"/>
                  </a:ext>
                </a:extLst>
              </p:cNvPr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454;p57">
                <a:extLst>
                  <a:ext uri="{FF2B5EF4-FFF2-40B4-BE49-F238E27FC236}">
                    <a16:creationId xmlns:a16="http://schemas.microsoft.com/office/drawing/2014/main" id="{1EE6DD5B-EE80-460B-AF10-DB8D7DA954B8}"/>
                  </a:ext>
                </a:extLst>
              </p:cNvPr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462;p57">
              <a:extLst>
                <a:ext uri="{FF2B5EF4-FFF2-40B4-BE49-F238E27FC236}">
                  <a16:creationId xmlns:a16="http://schemas.microsoft.com/office/drawing/2014/main" id="{55D3F0EB-7EB3-40D4-9F76-92326E9A7B13}"/>
                </a:ext>
              </a:extLst>
            </p:cNvPr>
            <p:cNvGrpSpPr/>
            <p:nvPr/>
          </p:nvGrpSpPr>
          <p:grpSpPr>
            <a:xfrm>
              <a:off x="3016921" y="1754997"/>
              <a:ext cx="196159" cy="127404"/>
              <a:chOff x="4746712" y="3132773"/>
              <a:chExt cx="86869" cy="56424"/>
            </a:xfrm>
          </p:grpSpPr>
          <p:sp>
            <p:nvSpPr>
              <p:cNvPr id="734" name="Google Shape;1463;p57">
                <a:extLst>
                  <a:ext uri="{FF2B5EF4-FFF2-40B4-BE49-F238E27FC236}">
                    <a16:creationId xmlns:a16="http://schemas.microsoft.com/office/drawing/2014/main" id="{C553DD8E-D2FE-46C0-81F1-E7BFFD345B6C}"/>
                  </a:ext>
                </a:extLst>
              </p:cNvPr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464;p57">
                <a:extLst>
                  <a:ext uri="{FF2B5EF4-FFF2-40B4-BE49-F238E27FC236}">
                    <a16:creationId xmlns:a16="http://schemas.microsoft.com/office/drawing/2014/main" id="{DDB43AC9-6D91-4CAF-A61F-D703158D5CD7}"/>
                  </a:ext>
                </a:extLst>
              </p:cNvPr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1465;p57">
              <a:extLst>
                <a:ext uri="{FF2B5EF4-FFF2-40B4-BE49-F238E27FC236}">
                  <a16:creationId xmlns:a16="http://schemas.microsoft.com/office/drawing/2014/main" id="{7E095BE1-1B96-42C0-8A62-BC8AF4E42D90}"/>
                </a:ext>
              </a:extLst>
            </p:cNvPr>
            <p:cNvSpPr/>
            <p:nvPr/>
          </p:nvSpPr>
          <p:spPr>
            <a:xfrm>
              <a:off x="3077713" y="1778848"/>
              <a:ext cx="85301" cy="73278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466;p57">
              <a:extLst>
                <a:ext uri="{FF2B5EF4-FFF2-40B4-BE49-F238E27FC236}">
                  <a16:creationId xmlns:a16="http://schemas.microsoft.com/office/drawing/2014/main" id="{54FEE401-9FF8-48F5-8639-AFDC052A44B3}"/>
                </a:ext>
              </a:extLst>
            </p:cNvPr>
            <p:cNvGrpSpPr/>
            <p:nvPr/>
          </p:nvGrpSpPr>
          <p:grpSpPr>
            <a:xfrm>
              <a:off x="2966003" y="1751552"/>
              <a:ext cx="85301" cy="73292"/>
              <a:chOff x="4724163" y="3131248"/>
              <a:chExt cx="37776" cy="32459"/>
            </a:xfrm>
          </p:grpSpPr>
          <p:sp>
            <p:nvSpPr>
              <p:cNvPr id="732" name="Google Shape;1467;p57">
                <a:extLst>
                  <a:ext uri="{FF2B5EF4-FFF2-40B4-BE49-F238E27FC236}">
                    <a16:creationId xmlns:a16="http://schemas.microsoft.com/office/drawing/2014/main" id="{100BE2F6-769D-4C4E-8A2E-AD212BB67C4A}"/>
                  </a:ext>
                </a:extLst>
              </p:cNvPr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468;p57">
                <a:extLst>
                  <a:ext uri="{FF2B5EF4-FFF2-40B4-BE49-F238E27FC236}">
                    <a16:creationId xmlns:a16="http://schemas.microsoft.com/office/drawing/2014/main" id="{2FE300F4-E900-4314-8C4D-B2037AED120F}"/>
                  </a:ext>
                </a:extLst>
              </p:cNvPr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69;p57">
              <a:extLst>
                <a:ext uri="{FF2B5EF4-FFF2-40B4-BE49-F238E27FC236}">
                  <a16:creationId xmlns:a16="http://schemas.microsoft.com/office/drawing/2014/main" id="{F0E6307C-BD33-4785-A5DE-399C97B172B7}"/>
                </a:ext>
              </a:extLst>
            </p:cNvPr>
            <p:cNvGrpSpPr/>
            <p:nvPr/>
          </p:nvGrpSpPr>
          <p:grpSpPr>
            <a:xfrm>
              <a:off x="3035817" y="1852726"/>
              <a:ext cx="73064" cy="62761"/>
              <a:chOff x="4755081" y="3176054"/>
              <a:chExt cx="32357" cy="27795"/>
            </a:xfrm>
          </p:grpSpPr>
          <p:sp>
            <p:nvSpPr>
              <p:cNvPr id="730" name="Google Shape;1470;p57">
                <a:extLst>
                  <a:ext uri="{FF2B5EF4-FFF2-40B4-BE49-F238E27FC236}">
                    <a16:creationId xmlns:a16="http://schemas.microsoft.com/office/drawing/2014/main" id="{9AD1ACC7-2BA4-48C4-BE28-E11F3CBE5863}"/>
                  </a:ext>
                </a:extLst>
              </p:cNvPr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471;p57">
                <a:extLst>
                  <a:ext uri="{FF2B5EF4-FFF2-40B4-BE49-F238E27FC236}">
                    <a16:creationId xmlns:a16="http://schemas.microsoft.com/office/drawing/2014/main" id="{E0E82ABE-416A-4BAF-B5EA-9ED26F1A5CF2}"/>
                  </a:ext>
                </a:extLst>
              </p:cNvPr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72;p57">
              <a:extLst>
                <a:ext uri="{FF2B5EF4-FFF2-40B4-BE49-F238E27FC236}">
                  <a16:creationId xmlns:a16="http://schemas.microsoft.com/office/drawing/2014/main" id="{2D6CCD51-D770-4FE1-8278-D128812DB095}"/>
                </a:ext>
              </a:extLst>
            </p:cNvPr>
            <p:cNvGrpSpPr/>
            <p:nvPr/>
          </p:nvGrpSpPr>
          <p:grpSpPr>
            <a:xfrm>
              <a:off x="3165589" y="1725322"/>
              <a:ext cx="73278" cy="62779"/>
              <a:chOff x="4812550" y="3119631"/>
              <a:chExt cx="32451" cy="27803"/>
            </a:xfrm>
          </p:grpSpPr>
          <p:sp>
            <p:nvSpPr>
              <p:cNvPr id="728" name="Google Shape;1473;p57">
                <a:extLst>
                  <a:ext uri="{FF2B5EF4-FFF2-40B4-BE49-F238E27FC236}">
                    <a16:creationId xmlns:a16="http://schemas.microsoft.com/office/drawing/2014/main" id="{08D1B368-2BC5-4B07-929C-3A26559732FE}"/>
                  </a:ext>
                </a:extLst>
              </p:cNvPr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474;p57">
                <a:extLst>
                  <a:ext uri="{FF2B5EF4-FFF2-40B4-BE49-F238E27FC236}">
                    <a16:creationId xmlns:a16="http://schemas.microsoft.com/office/drawing/2014/main" id="{53659419-9B7A-4EC0-9AA1-6AB6AE2CE592}"/>
                  </a:ext>
                </a:extLst>
              </p:cNvPr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475;p57">
              <a:extLst>
                <a:ext uri="{FF2B5EF4-FFF2-40B4-BE49-F238E27FC236}">
                  <a16:creationId xmlns:a16="http://schemas.microsoft.com/office/drawing/2014/main" id="{B43219FB-C5CE-45ED-87A9-B5B6836D51C5}"/>
                </a:ext>
              </a:extLst>
            </p:cNvPr>
            <p:cNvGrpSpPr/>
            <p:nvPr/>
          </p:nvGrpSpPr>
          <p:grpSpPr>
            <a:xfrm>
              <a:off x="4504033" y="3809183"/>
              <a:ext cx="536457" cy="493705"/>
              <a:chOff x="5405280" y="4042510"/>
              <a:chExt cx="237570" cy="218647"/>
            </a:xfrm>
          </p:grpSpPr>
          <p:sp>
            <p:nvSpPr>
              <p:cNvPr id="722" name="Google Shape;1476;p57">
                <a:extLst>
                  <a:ext uri="{FF2B5EF4-FFF2-40B4-BE49-F238E27FC236}">
                    <a16:creationId xmlns:a16="http://schemas.microsoft.com/office/drawing/2014/main" id="{88597AC5-7E59-4360-AE38-6D4A504D09AE}"/>
                  </a:ext>
                </a:extLst>
              </p:cNvPr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477;p57">
                <a:extLst>
                  <a:ext uri="{FF2B5EF4-FFF2-40B4-BE49-F238E27FC236}">
                    <a16:creationId xmlns:a16="http://schemas.microsoft.com/office/drawing/2014/main" id="{1E8F6CE1-FADE-4F19-8CC2-BD4BA401AA3F}"/>
                  </a:ext>
                </a:extLst>
              </p:cNvPr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478;p57">
                <a:extLst>
                  <a:ext uri="{FF2B5EF4-FFF2-40B4-BE49-F238E27FC236}">
                    <a16:creationId xmlns:a16="http://schemas.microsoft.com/office/drawing/2014/main" id="{D24A23C8-086D-4D07-9CA8-5875C52B135D}"/>
                  </a:ext>
                </a:extLst>
              </p:cNvPr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479;p57">
                <a:extLst>
                  <a:ext uri="{FF2B5EF4-FFF2-40B4-BE49-F238E27FC236}">
                    <a16:creationId xmlns:a16="http://schemas.microsoft.com/office/drawing/2014/main" id="{E56EF317-C2A4-4769-8FB9-713EEAC8AD15}"/>
                  </a:ext>
                </a:extLst>
              </p:cNvPr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480;p57">
                <a:extLst>
                  <a:ext uri="{FF2B5EF4-FFF2-40B4-BE49-F238E27FC236}">
                    <a16:creationId xmlns:a16="http://schemas.microsoft.com/office/drawing/2014/main" id="{5B19B7C7-6183-49AB-B1E8-5DD557A151E4}"/>
                  </a:ext>
                </a:extLst>
              </p:cNvPr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481;p57">
                <a:extLst>
                  <a:ext uri="{FF2B5EF4-FFF2-40B4-BE49-F238E27FC236}">
                    <a16:creationId xmlns:a16="http://schemas.microsoft.com/office/drawing/2014/main" id="{2DD5A127-3185-4F22-8C6D-0D87283229CE}"/>
                  </a:ext>
                </a:extLst>
              </p:cNvPr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482;p57">
              <a:extLst>
                <a:ext uri="{FF2B5EF4-FFF2-40B4-BE49-F238E27FC236}">
                  <a16:creationId xmlns:a16="http://schemas.microsoft.com/office/drawing/2014/main" id="{945E70F0-0840-4170-9081-078CC1727055}"/>
                </a:ext>
              </a:extLst>
            </p:cNvPr>
            <p:cNvGrpSpPr/>
            <p:nvPr/>
          </p:nvGrpSpPr>
          <p:grpSpPr>
            <a:xfrm>
              <a:off x="4453328" y="3996684"/>
              <a:ext cx="85301" cy="73115"/>
              <a:chOff x="5382826" y="4125549"/>
              <a:chExt cx="37776" cy="32380"/>
            </a:xfrm>
          </p:grpSpPr>
          <p:sp>
            <p:nvSpPr>
              <p:cNvPr id="720" name="Google Shape;1483;p57">
                <a:extLst>
                  <a:ext uri="{FF2B5EF4-FFF2-40B4-BE49-F238E27FC236}">
                    <a16:creationId xmlns:a16="http://schemas.microsoft.com/office/drawing/2014/main" id="{0F12B50B-9361-424E-A122-86205E88F13D}"/>
                  </a:ext>
                </a:extLst>
              </p:cNvPr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484;p57">
                <a:extLst>
                  <a:ext uri="{FF2B5EF4-FFF2-40B4-BE49-F238E27FC236}">
                    <a16:creationId xmlns:a16="http://schemas.microsoft.com/office/drawing/2014/main" id="{96704B5A-1932-40EA-9B8F-3B30910054A6}"/>
                  </a:ext>
                </a:extLst>
              </p:cNvPr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485;p57">
              <a:extLst>
                <a:ext uri="{FF2B5EF4-FFF2-40B4-BE49-F238E27FC236}">
                  <a16:creationId xmlns:a16="http://schemas.microsoft.com/office/drawing/2014/main" id="{DA6AC87E-0F17-4415-90C2-B8A0DF25347B}"/>
                </a:ext>
              </a:extLst>
            </p:cNvPr>
            <p:cNvGrpSpPr/>
            <p:nvPr/>
          </p:nvGrpSpPr>
          <p:grpSpPr>
            <a:xfrm>
              <a:off x="4663002" y="4154829"/>
              <a:ext cx="85319" cy="73079"/>
              <a:chOff x="5475680" y="4195587"/>
              <a:chExt cx="37783" cy="32364"/>
            </a:xfrm>
          </p:grpSpPr>
          <p:sp>
            <p:nvSpPr>
              <p:cNvPr id="718" name="Google Shape;1486;p57">
                <a:extLst>
                  <a:ext uri="{FF2B5EF4-FFF2-40B4-BE49-F238E27FC236}">
                    <a16:creationId xmlns:a16="http://schemas.microsoft.com/office/drawing/2014/main" id="{69A9B590-5417-4C30-A72C-C3DF412DCD8E}"/>
                  </a:ext>
                </a:extLst>
              </p:cNvPr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487;p57">
                <a:extLst>
                  <a:ext uri="{FF2B5EF4-FFF2-40B4-BE49-F238E27FC236}">
                    <a16:creationId xmlns:a16="http://schemas.microsoft.com/office/drawing/2014/main" id="{0C900D81-7721-4FB0-BFC0-4CF10FFB8E28}"/>
                  </a:ext>
                </a:extLst>
              </p:cNvPr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488;p57">
              <a:extLst>
                <a:ext uri="{FF2B5EF4-FFF2-40B4-BE49-F238E27FC236}">
                  <a16:creationId xmlns:a16="http://schemas.microsoft.com/office/drawing/2014/main" id="{8EE5E605-BECC-4814-A6C8-0A7F526F9DF0}"/>
                </a:ext>
              </a:extLst>
            </p:cNvPr>
            <p:cNvGrpSpPr/>
            <p:nvPr/>
          </p:nvGrpSpPr>
          <p:grpSpPr>
            <a:xfrm>
              <a:off x="4791478" y="3774605"/>
              <a:ext cx="75213" cy="72848"/>
              <a:chOff x="5532575" y="4027197"/>
              <a:chExt cx="33308" cy="32262"/>
            </a:xfrm>
          </p:grpSpPr>
          <p:sp>
            <p:nvSpPr>
              <p:cNvPr id="716" name="Google Shape;1489;p57">
                <a:extLst>
                  <a:ext uri="{FF2B5EF4-FFF2-40B4-BE49-F238E27FC236}">
                    <a16:creationId xmlns:a16="http://schemas.microsoft.com/office/drawing/2014/main" id="{FD521906-E67C-4618-A491-E00E01305688}"/>
                  </a:ext>
                </a:extLst>
              </p:cNvPr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490;p57">
                <a:extLst>
                  <a:ext uri="{FF2B5EF4-FFF2-40B4-BE49-F238E27FC236}">
                    <a16:creationId xmlns:a16="http://schemas.microsoft.com/office/drawing/2014/main" id="{A9E196F2-B42D-4E86-83DA-C44604A7EE86}"/>
                  </a:ext>
                </a:extLst>
              </p:cNvPr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491;p57">
              <a:extLst>
                <a:ext uri="{FF2B5EF4-FFF2-40B4-BE49-F238E27FC236}">
                  <a16:creationId xmlns:a16="http://schemas.microsoft.com/office/drawing/2014/main" id="{D94ABA58-E863-4A74-97CF-1A2AD88FD83F}"/>
                </a:ext>
              </a:extLst>
            </p:cNvPr>
            <p:cNvGrpSpPr/>
            <p:nvPr/>
          </p:nvGrpSpPr>
          <p:grpSpPr>
            <a:xfrm>
              <a:off x="4922742" y="4267192"/>
              <a:ext cx="75640" cy="72866"/>
              <a:chOff x="5590706" y="4245348"/>
              <a:chExt cx="33497" cy="32270"/>
            </a:xfrm>
          </p:grpSpPr>
          <p:sp>
            <p:nvSpPr>
              <p:cNvPr id="714" name="Google Shape;1492;p57">
                <a:extLst>
                  <a:ext uri="{FF2B5EF4-FFF2-40B4-BE49-F238E27FC236}">
                    <a16:creationId xmlns:a16="http://schemas.microsoft.com/office/drawing/2014/main" id="{7DE39EF7-1B17-48B1-823F-007A552E0DD8}"/>
                  </a:ext>
                </a:extLst>
              </p:cNvPr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493;p57">
                <a:extLst>
                  <a:ext uri="{FF2B5EF4-FFF2-40B4-BE49-F238E27FC236}">
                    <a16:creationId xmlns:a16="http://schemas.microsoft.com/office/drawing/2014/main" id="{EEDD6223-1BFC-4948-824A-575E7585C1DF}"/>
                  </a:ext>
                </a:extLst>
              </p:cNvPr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1494;p57">
              <a:extLst>
                <a:ext uri="{FF2B5EF4-FFF2-40B4-BE49-F238E27FC236}">
                  <a16:creationId xmlns:a16="http://schemas.microsoft.com/office/drawing/2014/main" id="{D7A0E4D2-FC01-4596-97F4-7EBA07816F12}"/>
                </a:ext>
              </a:extLst>
            </p:cNvPr>
            <p:cNvGrpSpPr/>
            <p:nvPr/>
          </p:nvGrpSpPr>
          <p:grpSpPr>
            <a:xfrm>
              <a:off x="4985914" y="3960846"/>
              <a:ext cx="74769" cy="73061"/>
              <a:chOff x="5618681" y="4109677"/>
              <a:chExt cx="33112" cy="32357"/>
            </a:xfrm>
          </p:grpSpPr>
          <p:sp>
            <p:nvSpPr>
              <p:cNvPr id="712" name="Google Shape;1495;p57">
                <a:extLst>
                  <a:ext uri="{FF2B5EF4-FFF2-40B4-BE49-F238E27FC236}">
                    <a16:creationId xmlns:a16="http://schemas.microsoft.com/office/drawing/2014/main" id="{FF84D93F-255C-430A-BB37-DCE9CC6E32E2}"/>
                  </a:ext>
                </a:extLst>
              </p:cNvPr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496;p57">
                <a:extLst>
                  <a:ext uri="{FF2B5EF4-FFF2-40B4-BE49-F238E27FC236}">
                    <a16:creationId xmlns:a16="http://schemas.microsoft.com/office/drawing/2014/main" id="{52964C0A-2003-4318-A138-C405B17D09A7}"/>
                  </a:ext>
                </a:extLst>
              </p:cNvPr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1497;p57">
              <a:extLst>
                <a:ext uri="{FF2B5EF4-FFF2-40B4-BE49-F238E27FC236}">
                  <a16:creationId xmlns:a16="http://schemas.microsoft.com/office/drawing/2014/main" id="{DAB4164A-AE2A-4255-8E31-6FFCB4E35AAC}"/>
                </a:ext>
              </a:extLst>
            </p:cNvPr>
            <p:cNvGrpSpPr/>
            <p:nvPr/>
          </p:nvGrpSpPr>
          <p:grpSpPr>
            <a:xfrm>
              <a:off x="4671172" y="4002811"/>
              <a:ext cx="70916" cy="60754"/>
              <a:chOff x="5479298" y="4128262"/>
              <a:chExt cx="31405" cy="26906"/>
            </a:xfrm>
          </p:grpSpPr>
          <p:sp>
            <p:nvSpPr>
              <p:cNvPr id="710" name="Google Shape;1498;p57">
                <a:extLst>
                  <a:ext uri="{FF2B5EF4-FFF2-40B4-BE49-F238E27FC236}">
                    <a16:creationId xmlns:a16="http://schemas.microsoft.com/office/drawing/2014/main" id="{AB062EDD-1CB6-4B76-A5C4-C9DFC59F58D8}"/>
                  </a:ext>
                </a:extLst>
              </p:cNvPr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499;p57">
                <a:extLst>
                  <a:ext uri="{FF2B5EF4-FFF2-40B4-BE49-F238E27FC236}">
                    <a16:creationId xmlns:a16="http://schemas.microsoft.com/office/drawing/2014/main" id="{CE5A12B5-D180-48B6-B5B3-EE208DC7EFC2}"/>
                  </a:ext>
                </a:extLst>
              </p:cNvPr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1500;p57">
              <a:extLst>
                <a:ext uri="{FF2B5EF4-FFF2-40B4-BE49-F238E27FC236}">
                  <a16:creationId xmlns:a16="http://schemas.microsoft.com/office/drawing/2014/main" id="{B0C3512F-9AAF-4D99-8C3D-13CD37D256DB}"/>
                </a:ext>
              </a:extLst>
            </p:cNvPr>
            <p:cNvGrpSpPr/>
            <p:nvPr/>
          </p:nvGrpSpPr>
          <p:grpSpPr>
            <a:xfrm>
              <a:off x="4905124" y="4119897"/>
              <a:ext cx="71129" cy="60736"/>
              <a:chOff x="5582903" y="4180116"/>
              <a:chExt cx="31499" cy="26898"/>
            </a:xfrm>
          </p:grpSpPr>
          <p:sp>
            <p:nvSpPr>
              <p:cNvPr id="708" name="Google Shape;1501;p57">
                <a:extLst>
                  <a:ext uri="{FF2B5EF4-FFF2-40B4-BE49-F238E27FC236}">
                    <a16:creationId xmlns:a16="http://schemas.microsoft.com/office/drawing/2014/main" id="{4F1B51B4-DBFB-4E63-A1FD-F47018499034}"/>
                  </a:ext>
                </a:extLst>
              </p:cNvPr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502;p57">
                <a:extLst>
                  <a:ext uri="{FF2B5EF4-FFF2-40B4-BE49-F238E27FC236}">
                    <a16:creationId xmlns:a16="http://schemas.microsoft.com/office/drawing/2014/main" id="{45219C9D-D506-477C-913E-F1E8E7A07B01}"/>
                  </a:ext>
                </a:extLst>
              </p:cNvPr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1503;p57">
              <a:extLst>
                <a:ext uri="{FF2B5EF4-FFF2-40B4-BE49-F238E27FC236}">
                  <a16:creationId xmlns:a16="http://schemas.microsoft.com/office/drawing/2014/main" id="{2A8F0136-BC9A-43E7-9C1C-31366FED156C}"/>
                </a:ext>
              </a:extLst>
            </p:cNvPr>
            <p:cNvGrpSpPr/>
            <p:nvPr/>
          </p:nvGrpSpPr>
          <p:grpSpPr>
            <a:xfrm>
              <a:off x="1331075" y="2003981"/>
              <a:ext cx="134514" cy="129127"/>
              <a:chOff x="4000135" y="3243041"/>
              <a:chExt cx="59570" cy="57186"/>
            </a:xfrm>
          </p:grpSpPr>
          <p:sp>
            <p:nvSpPr>
              <p:cNvPr id="705" name="Google Shape;1504;p57">
                <a:extLst>
                  <a:ext uri="{FF2B5EF4-FFF2-40B4-BE49-F238E27FC236}">
                    <a16:creationId xmlns:a16="http://schemas.microsoft.com/office/drawing/2014/main" id="{A33D18DE-51FA-4D1F-893B-AACC6EEF4C26}"/>
                  </a:ext>
                </a:extLst>
              </p:cNvPr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505;p57">
                <a:extLst>
                  <a:ext uri="{FF2B5EF4-FFF2-40B4-BE49-F238E27FC236}">
                    <a16:creationId xmlns:a16="http://schemas.microsoft.com/office/drawing/2014/main" id="{EF42B83B-4CDC-4B19-85A2-F2D583A3EC0A}"/>
                  </a:ext>
                </a:extLst>
              </p:cNvPr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506;p57">
                <a:extLst>
                  <a:ext uri="{FF2B5EF4-FFF2-40B4-BE49-F238E27FC236}">
                    <a16:creationId xmlns:a16="http://schemas.microsoft.com/office/drawing/2014/main" id="{1DE51296-D82D-43E2-8613-58EF4CEF8BBE}"/>
                  </a:ext>
                </a:extLst>
              </p:cNvPr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1507;p57">
              <a:extLst>
                <a:ext uri="{FF2B5EF4-FFF2-40B4-BE49-F238E27FC236}">
                  <a16:creationId xmlns:a16="http://schemas.microsoft.com/office/drawing/2014/main" id="{5A6F1003-4801-4121-BB09-AB7D70A74F68}"/>
                </a:ext>
              </a:extLst>
            </p:cNvPr>
            <p:cNvGrpSpPr/>
            <p:nvPr/>
          </p:nvGrpSpPr>
          <p:grpSpPr>
            <a:xfrm>
              <a:off x="1280370" y="2010374"/>
              <a:ext cx="85319" cy="73115"/>
              <a:chOff x="3977681" y="3245872"/>
              <a:chExt cx="37783" cy="32380"/>
            </a:xfrm>
          </p:grpSpPr>
          <p:sp>
            <p:nvSpPr>
              <p:cNvPr id="703" name="Google Shape;1508;p57">
                <a:extLst>
                  <a:ext uri="{FF2B5EF4-FFF2-40B4-BE49-F238E27FC236}">
                    <a16:creationId xmlns:a16="http://schemas.microsoft.com/office/drawing/2014/main" id="{81857918-1B88-45B0-A6A2-3A808389155C}"/>
                  </a:ext>
                </a:extLst>
              </p:cNvPr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1509;p57">
                <a:extLst>
                  <a:ext uri="{FF2B5EF4-FFF2-40B4-BE49-F238E27FC236}">
                    <a16:creationId xmlns:a16="http://schemas.microsoft.com/office/drawing/2014/main" id="{A84849CD-70A1-4176-9E3F-68C9101247DD}"/>
                  </a:ext>
                </a:extLst>
              </p:cNvPr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1510;p57">
              <a:extLst>
                <a:ext uri="{FF2B5EF4-FFF2-40B4-BE49-F238E27FC236}">
                  <a16:creationId xmlns:a16="http://schemas.microsoft.com/office/drawing/2014/main" id="{189B9892-98FF-49AC-8E22-EF27B21CF29E}"/>
                </a:ext>
              </a:extLst>
            </p:cNvPr>
            <p:cNvGrpSpPr/>
            <p:nvPr/>
          </p:nvGrpSpPr>
          <p:grpSpPr>
            <a:xfrm>
              <a:off x="1423036" y="2048308"/>
              <a:ext cx="70916" cy="60967"/>
              <a:chOff x="4040860" y="3262672"/>
              <a:chExt cx="31405" cy="27001"/>
            </a:xfrm>
          </p:grpSpPr>
          <p:sp>
            <p:nvSpPr>
              <p:cNvPr id="701" name="Google Shape;1511;p57">
                <a:extLst>
                  <a:ext uri="{FF2B5EF4-FFF2-40B4-BE49-F238E27FC236}">
                    <a16:creationId xmlns:a16="http://schemas.microsoft.com/office/drawing/2014/main" id="{0422FE29-A258-4017-881A-E4B333957783}"/>
                  </a:ext>
                </a:extLst>
              </p:cNvPr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1512;p57">
                <a:extLst>
                  <a:ext uri="{FF2B5EF4-FFF2-40B4-BE49-F238E27FC236}">
                    <a16:creationId xmlns:a16="http://schemas.microsoft.com/office/drawing/2014/main" id="{6083BEBA-9CA5-4B71-BB2C-0AD53BAEC0CE}"/>
                  </a:ext>
                </a:extLst>
              </p:cNvPr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1513;p57">
              <a:extLst>
                <a:ext uri="{FF2B5EF4-FFF2-40B4-BE49-F238E27FC236}">
                  <a16:creationId xmlns:a16="http://schemas.microsoft.com/office/drawing/2014/main" id="{B499B554-6098-4EB4-886D-5886135BA51F}"/>
                </a:ext>
              </a:extLst>
            </p:cNvPr>
            <p:cNvGrpSpPr/>
            <p:nvPr/>
          </p:nvGrpSpPr>
          <p:grpSpPr>
            <a:xfrm>
              <a:off x="1378352" y="1975264"/>
              <a:ext cx="70898" cy="60754"/>
              <a:chOff x="4021072" y="3230323"/>
              <a:chExt cx="31397" cy="26906"/>
            </a:xfrm>
          </p:grpSpPr>
          <p:sp>
            <p:nvSpPr>
              <p:cNvPr id="699" name="Google Shape;1514;p57">
                <a:extLst>
                  <a:ext uri="{FF2B5EF4-FFF2-40B4-BE49-F238E27FC236}">
                    <a16:creationId xmlns:a16="http://schemas.microsoft.com/office/drawing/2014/main" id="{F64AF8A4-02DD-4515-91FD-39AB75C3B37D}"/>
                  </a:ext>
                </a:extLst>
              </p:cNvPr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1515;p57">
                <a:extLst>
                  <a:ext uri="{FF2B5EF4-FFF2-40B4-BE49-F238E27FC236}">
                    <a16:creationId xmlns:a16="http://schemas.microsoft.com/office/drawing/2014/main" id="{DC406B6E-12AA-41C0-BA67-938DB2A4DA46}"/>
                  </a:ext>
                </a:extLst>
              </p:cNvPr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516;p57">
              <a:extLst>
                <a:ext uri="{FF2B5EF4-FFF2-40B4-BE49-F238E27FC236}">
                  <a16:creationId xmlns:a16="http://schemas.microsoft.com/office/drawing/2014/main" id="{F866810F-245C-4405-A9DE-84F9F27CD359}"/>
                </a:ext>
              </a:extLst>
            </p:cNvPr>
            <p:cNvGrpSpPr/>
            <p:nvPr/>
          </p:nvGrpSpPr>
          <p:grpSpPr>
            <a:xfrm>
              <a:off x="1334094" y="2104285"/>
              <a:ext cx="71129" cy="60843"/>
              <a:chOff x="4001472" y="3287462"/>
              <a:chExt cx="31499" cy="26945"/>
            </a:xfrm>
          </p:grpSpPr>
          <p:sp>
            <p:nvSpPr>
              <p:cNvPr id="697" name="Google Shape;1517;p57">
                <a:extLst>
                  <a:ext uri="{FF2B5EF4-FFF2-40B4-BE49-F238E27FC236}">
                    <a16:creationId xmlns:a16="http://schemas.microsoft.com/office/drawing/2014/main" id="{D101DAE4-96CA-4FA2-ACA7-4E79133DD21C}"/>
                  </a:ext>
                </a:extLst>
              </p:cNvPr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1518;p57">
                <a:extLst>
                  <a:ext uri="{FF2B5EF4-FFF2-40B4-BE49-F238E27FC236}">
                    <a16:creationId xmlns:a16="http://schemas.microsoft.com/office/drawing/2014/main" id="{303C46DA-A3B3-463B-92BD-2B029024D961}"/>
                  </a:ext>
                </a:extLst>
              </p:cNvPr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519;p57">
              <a:extLst>
                <a:ext uri="{FF2B5EF4-FFF2-40B4-BE49-F238E27FC236}">
                  <a16:creationId xmlns:a16="http://schemas.microsoft.com/office/drawing/2014/main" id="{97139832-5D44-48CD-93C5-FBDEB252B12B}"/>
                </a:ext>
              </a:extLst>
            </p:cNvPr>
            <p:cNvGrpSpPr/>
            <p:nvPr/>
          </p:nvGrpSpPr>
          <p:grpSpPr>
            <a:xfrm>
              <a:off x="1573409" y="2068429"/>
              <a:ext cx="346550" cy="249001"/>
              <a:chOff x="4107453" y="3271583"/>
              <a:chExt cx="153470" cy="110275"/>
            </a:xfrm>
          </p:grpSpPr>
          <p:sp>
            <p:nvSpPr>
              <p:cNvPr id="693" name="Google Shape;1520;p57">
                <a:extLst>
                  <a:ext uri="{FF2B5EF4-FFF2-40B4-BE49-F238E27FC236}">
                    <a16:creationId xmlns:a16="http://schemas.microsoft.com/office/drawing/2014/main" id="{DABC8CF3-1C1E-46BB-A028-86A381A4DEBF}"/>
                  </a:ext>
                </a:extLst>
              </p:cNvPr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1521;p57">
                <a:extLst>
                  <a:ext uri="{FF2B5EF4-FFF2-40B4-BE49-F238E27FC236}">
                    <a16:creationId xmlns:a16="http://schemas.microsoft.com/office/drawing/2014/main" id="{C7794571-8425-4E20-8772-6AE457F49417}"/>
                  </a:ext>
                </a:extLst>
              </p:cNvPr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1522;p57">
                <a:extLst>
                  <a:ext uri="{FF2B5EF4-FFF2-40B4-BE49-F238E27FC236}">
                    <a16:creationId xmlns:a16="http://schemas.microsoft.com/office/drawing/2014/main" id="{A4FFD132-4EA7-44F2-951B-3D683B02B7C7}"/>
                  </a:ext>
                </a:extLst>
              </p:cNvPr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1523;p57">
                <a:extLst>
                  <a:ext uri="{FF2B5EF4-FFF2-40B4-BE49-F238E27FC236}">
                    <a16:creationId xmlns:a16="http://schemas.microsoft.com/office/drawing/2014/main" id="{2A463EB1-FEE8-41DB-AD29-4955DFDDBF84}"/>
                  </a:ext>
                </a:extLst>
              </p:cNvPr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1524;p57">
              <a:extLst>
                <a:ext uri="{FF2B5EF4-FFF2-40B4-BE49-F238E27FC236}">
                  <a16:creationId xmlns:a16="http://schemas.microsoft.com/office/drawing/2014/main" id="{127A3B2E-3E39-45D5-AEBE-676331C09F7D}"/>
                </a:ext>
              </a:extLst>
            </p:cNvPr>
            <p:cNvGrpSpPr/>
            <p:nvPr/>
          </p:nvGrpSpPr>
          <p:grpSpPr>
            <a:xfrm>
              <a:off x="1640009" y="2039712"/>
              <a:ext cx="71129" cy="60967"/>
              <a:chOff x="4136947" y="3258865"/>
              <a:chExt cx="31499" cy="27001"/>
            </a:xfrm>
          </p:grpSpPr>
          <p:sp>
            <p:nvSpPr>
              <p:cNvPr id="691" name="Google Shape;1525;p57">
                <a:extLst>
                  <a:ext uri="{FF2B5EF4-FFF2-40B4-BE49-F238E27FC236}">
                    <a16:creationId xmlns:a16="http://schemas.microsoft.com/office/drawing/2014/main" id="{775FE321-CD8E-49CB-AF39-75FED02163F9}"/>
                  </a:ext>
                </a:extLst>
              </p:cNvPr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1526;p57">
                <a:extLst>
                  <a:ext uri="{FF2B5EF4-FFF2-40B4-BE49-F238E27FC236}">
                    <a16:creationId xmlns:a16="http://schemas.microsoft.com/office/drawing/2014/main" id="{D5C88EFD-91A6-4DCF-96B6-1A1B4F705C6F}"/>
                  </a:ext>
                </a:extLst>
              </p:cNvPr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1527;p57">
              <a:extLst>
                <a:ext uri="{FF2B5EF4-FFF2-40B4-BE49-F238E27FC236}">
                  <a16:creationId xmlns:a16="http://schemas.microsoft.com/office/drawing/2014/main" id="{1EF5B0CF-B6F3-4C94-95E3-FA342010E906}"/>
                </a:ext>
              </a:extLst>
            </p:cNvPr>
            <p:cNvGrpSpPr/>
            <p:nvPr/>
          </p:nvGrpSpPr>
          <p:grpSpPr>
            <a:xfrm>
              <a:off x="1522065" y="2056903"/>
              <a:ext cx="71058" cy="60736"/>
              <a:chOff x="4084715" y="3266478"/>
              <a:chExt cx="31468" cy="26898"/>
            </a:xfrm>
          </p:grpSpPr>
          <p:sp>
            <p:nvSpPr>
              <p:cNvPr id="689" name="Google Shape;1528;p57">
                <a:extLst>
                  <a:ext uri="{FF2B5EF4-FFF2-40B4-BE49-F238E27FC236}">
                    <a16:creationId xmlns:a16="http://schemas.microsoft.com/office/drawing/2014/main" id="{1E623184-DA47-4FBC-9970-11946A3E1369}"/>
                  </a:ext>
                </a:extLst>
              </p:cNvPr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1529;p57">
                <a:extLst>
                  <a:ext uri="{FF2B5EF4-FFF2-40B4-BE49-F238E27FC236}">
                    <a16:creationId xmlns:a16="http://schemas.microsoft.com/office/drawing/2014/main" id="{51257269-F5E1-43A1-8FDF-86DE6C024E62}"/>
                  </a:ext>
                </a:extLst>
              </p:cNvPr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1530;p57">
              <a:extLst>
                <a:ext uri="{FF2B5EF4-FFF2-40B4-BE49-F238E27FC236}">
                  <a16:creationId xmlns:a16="http://schemas.microsoft.com/office/drawing/2014/main" id="{D0CAD94D-B550-4DDA-A0F5-4456082311E2}"/>
                </a:ext>
              </a:extLst>
            </p:cNvPr>
            <p:cNvGrpSpPr/>
            <p:nvPr/>
          </p:nvGrpSpPr>
          <p:grpSpPr>
            <a:xfrm>
              <a:off x="1690287" y="2087094"/>
              <a:ext cx="70916" cy="60843"/>
              <a:chOff x="4159213" y="3279849"/>
              <a:chExt cx="31405" cy="26945"/>
            </a:xfrm>
          </p:grpSpPr>
          <p:sp>
            <p:nvSpPr>
              <p:cNvPr id="687" name="Google Shape;1531;p57">
                <a:extLst>
                  <a:ext uri="{FF2B5EF4-FFF2-40B4-BE49-F238E27FC236}">
                    <a16:creationId xmlns:a16="http://schemas.microsoft.com/office/drawing/2014/main" id="{CD98F901-AC1B-48D9-9733-F7A8160C6F4A}"/>
                  </a:ext>
                </a:extLst>
              </p:cNvPr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1532;p57">
                <a:extLst>
                  <a:ext uri="{FF2B5EF4-FFF2-40B4-BE49-F238E27FC236}">
                    <a16:creationId xmlns:a16="http://schemas.microsoft.com/office/drawing/2014/main" id="{1B23C979-FCED-4196-B429-432B1167E06B}"/>
                  </a:ext>
                </a:extLst>
              </p:cNvPr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1533;p57">
              <a:extLst>
                <a:ext uri="{FF2B5EF4-FFF2-40B4-BE49-F238E27FC236}">
                  <a16:creationId xmlns:a16="http://schemas.microsoft.com/office/drawing/2014/main" id="{C8A9F71C-DFF6-4862-AECB-DB10DDC9DBF7}"/>
                </a:ext>
              </a:extLst>
            </p:cNvPr>
            <p:cNvGrpSpPr/>
            <p:nvPr/>
          </p:nvGrpSpPr>
          <p:grpSpPr>
            <a:xfrm>
              <a:off x="1785889" y="2056956"/>
              <a:ext cx="70916" cy="60701"/>
              <a:chOff x="4201550" y="3266502"/>
              <a:chExt cx="31405" cy="26883"/>
            </a:xfrm>
          </p:grpSpPr>
          <p:sp>
            <p:nvSpPr>
              <p:cNvPr id="685" name="Google Shape;1534;p57">
                <a:extLst>
                  <a:ext uri="{FF2B5EF4-FFF2-40B4-BE49-F238E27FC236}">
                    <a16:creationId xmlns:a16="http://schemas.microsoft.com/office/drawing/2014/main" id="{B5BFA035-725A-471B-A10E-28CA1F56CBB0}"/>
                  </a:ext>
                </a:extLst>
              </p:cNvPr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1535;p57">
                <a:extLst>
                  <a:ext uri="{FF2B5EF4-FFF2-40B4-BE49-F238E27FC236}">
                    <a16:creationId xmlns:a16="http://schemas.microsoft.com/office/drawing/2014/main" id="{BC9EE9D1-E63E-4277-85DC-D51DC063F010}"/>
                  </a:ext>
                </a:extLst>
              </p:cNvPr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1536;p57">
              <a:extLst>
                <a:ext uri="{FF2B5EF4-FFF2-40B4-BE49-F238E27FC236}">
                  <a16:creationId xmlns:a16="http://schemas.microsoft.com/office/drawing/2014/main" id="{E7C9679E-E9E0-4FD3-A2DA-D418CAD91A82}"/>
                </a:ext>
              </a:extLst>
            </p:cNvPr>
            <p:cNvGrpSpPr/>
            <p:nvPr/>
          </p:nvGrpSpPr>
          <p:grpSpPr>
            <a:xfrm>
              <a:off x="1785889" y="2219027"/>
              <a:ext cx="70916" cy="60807"/>
              <a:chOff x="4201550" y="3338278"/>
              <a:chExt cx="31405" cy="26930"/>
            </a:xfrm>
          </p:grpSpPr>
          <p:sp>
            <p:nvSpPr>
              <p:cNvPr id="683" name="Google Shape;1537;p57">
                <a:extLst>
                  <a:ext uri="{FF2B5EF4-FFF2-40B4-BE49-F238E27FC236}">
                    <a16:creationId xmlns:a16="http://schemas.microsoft.com/office/drawing/2014/main" id="{EB33BCEF-A53F-462B-B490-5A70FF92A43E}"/>
                  </a:ext>
                </a:extLst>
              </p:cNvPr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1538;p57">
                <a:extLst>
                  <a:ext uri="{FF2B5EF4-FFF2-40B4-BE49-F238E27FC236}">
                    <a16:creationId xmlns:a16="http://schemas.microsoft.com/office/drawing/2014/main" id="{CB3CD482-B754-4C65-924C-9B8C74FA131A}"/>
                  </a:ext>
                </a:extLst>
              </p:cNvPr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539;p57">
              <a:extLst>
                <a:ext uri="{FF2B5EF4-FFF2-40B4-BE49-F238E27FC236}">
                  <a16:creationId xmlns:a16="http://schemas.microsoft.com/office/drawing/2014/main" id="{29F0CC82-53AC-4393-AFF7-C219854E8A62}"/>
                </a:ext>
              </a:extLst>
            </p:cNvPr>
            <p:cNvGrpSpPr/>
            <p:nvPr/>
          </p:nvGrpSpPr>
          <p:grpSpPr>
            <a:xfrm>
              <a:off x="1868811" y="2288696"/>
              <a:ext cx="70916" cy="60967"/>
              <a:chOff x="4238272" y="3369132"/>
              <a:chExt cx="31405" cy="27001"/>
            </a:xfrm>
          </p:grpSpPr>
          <p:sp>
            <p:nvSpPr>
              <p:cNvPr id="681" name="Google Shape;1540;p57">
                <a:extLst>
                  <a:ext uri="{FF2B5EF4-FFF2-40B4-BE49-F238E27FC236}">
                    <a16:creationId xmlns:a16="http://schemas.microsoft.com/office/drawing/2014/main" id="{DF3FE36E-F435-42E6-8E4C-54D4BFCDAD85}"/>
                  </a:ext>
                </a:extLst>
              </p:cNvPr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1541;p57">
                <a:extLst>
                  <a:ext uri="{FF2B5EF4-FFF2-40B4-BE49-F238E27FC236}">
                    <a16:creationId xmlns:a16="http://schemas.microsoft.com/office/drawing/2014/main" id="{88F700B4-8D87-4E9A-AC3C-8022C0AE839E}"/>
                  </a:ext>
                </a:extLst>
              </p:cNvPr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542;p57">
              <a:extLst>
                <a:ext uri="{FF2B5EF4-FFF2-40B4-BE49-F238E27FC236}">
                  <a16:creationId xmlns:a16="http://schemas.microsoft.com/office/drawing/2014/main" id="{A2D25E69-A3B7-47DB-9CF8-1D595BF88C87}"/>
                </a:ext>
              </a:extLst>
            </p:cNvPr>
            <p:cNvGrpSpPr/>
            <p:nvPr/>
          </p:nvGrpSpPr>
          <p:grpSpPr>
            <a:xfrm>
              <a:off x="1079292" y="1641143"/>
              <a:ext cx="792982" cy="362855"/>
              <a:chOff x="3888633" y="3082351"/>
              <a:chExt cx="351172" cy="160698"/>
            </a:xfrm>
          </p:grpSpPr>
          <p:sp>
            <p:nvSpPr>
              <p:cNvPr id="675" name="Google Shape;1543;p57">
                <a:extLst>
                  <a:ext uri="{FF2B5EF4-FFF2-40B4-BE49-F238E27FC236}">
                    <a16:creationId xmlns:a16="http://schemas.microsoft.com/office/drawing/2014/main" id="{6CDACE19-85C9-45E1-A0BE-D47CE0BAC0D3}"/>
                  </a:ext>
                </a:extLst>
              </p:cNvPr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1544;p57">
                <a:extLst>
                  <a:ext uri="{FF2B5EF4-FFF2-40B4-BE49-F238E27FC236}">
                    <a16:creationId xmlns:a16="http://schemas.microsoft.com/office/drawing/2014/main" id="{26EA1501-0BE2-4058-B81B-BB75867DE249}"/>
                  </a:ext>
                </a:extLst>
              </p:cNvPr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1545;p57">
                <a:extLst>
                  <a:ext uri="{FF2B5EF4-FFF2-40B4-BE49-F238E27FC236}">
                    <a16:creationId xmlns:a16="http://schemas.microsoft.com/office/drawing/2014/main" id="{800E44A1-A1B3-43D3-AD63-1C938376D9C5}"/>
                  </a:ext>
                </a:extLst>
              </p:cNvPr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1546;p57">
                <a:extLst>
                  <a:ext uri="{FF2B5EF4-FFF2-40B4-BE49-F238E27FC236}">
                    <a16:creationId xmlns:a16="http://schemas.microsoft.com/office/drawing/2014/main" id="{837EBED5-461E-4314-8E91-F1379A747198}"/>
                  </a:ext>
                </a:extLst>
              </p:cNvPr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1547;p57">
                <a:extLst>
                  <a:ext uri="{FF2B5EF4-FFF2-40B4-BE49-F238E27FC236}">
                    <a16:creationId xmlns:a16="http://schemas.microsoft.com/office/drawing/2014/main" id="{D60C26CE-6C9C-4F09-B20F-1AACD8EAD148}"/>
                  </a:ext>
                </a:extLst>
              </p:cNvPr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1548;p57">
                <a:extLst>
                  <a:ext uri="{FF2B5EF4-FFF2-40B4-BE49-F238E27FC236}">
                    <a16:creationId xmlns:a16="http://schemas.microsoft.com/office/drawing/2014/main" id="{39767628-9B55-4F17-BF7C-DE61DD8A1E4C}"/>
                  </a:ext>
                </a:extLst>
              </p:cNvPr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549;p57">
              <a:extLst>
                <a:ext uri="{FF2B5EF4-FFF2-40B4-BE49-F238E27FC236}">
                  <a16:creationId xmlns:a16="http://schemas.microsoft.com/office/drawing/2014/main" id="{410D968F-ECAE-4F6C-A8E5-76EA07DCFC8E}"/>
                </a:ext>
              </a:extLst>
            </p:cNvPr>
            <p:cNvGrpSpPr/>
            <p:nvPr/>
          </p:nvGrpSpPr>
          <p:grpSpPr>
            <a:xfrm>
              <a:off x="1655265" y="1606335"/>
              <a:ext cx="85319" cy="73061"/>
              <a:chOff x="4143703" y="3066935"/>
              <a:chExt cx="37783" cy="32357"/>
            </a:xfrm>
          </p:grpSpPr>
          <p:sp>
            <p:nvSpPr>
              <p:cNvPr id="673" name="Google Shape;1550;p57">
                <a:extLst>
                  <a:ext uri="{FF2B5EF4-FFF2-40B4-BE49-F238E27FC236}">
                    <a16:creationId xmlns:a16="http://schemas.microsoft.com/office/drawing/2014/main" id="{828EF421-EA6B-4107-8EC9-86135D0EB140}"/>
                  </a:ext>
                </a:extLst>
              </p:cNvPr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1551;p57">
                <a:extLst>
                  <a:ext uri="{FF2B5EF4-FFF2-40B4-BE49-F238E27FC236}">
                    <a16:creationId xmlns:a16="http://schemas.microsoft.com/office/drawing/2014/main" id="{303C4C31-FBC7-4F10-8AC5-6E2DC9CB5A0C}"/>
                  </a:ext>
                </a:extLst>
              </p:cNvPr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1552;p57">
              <a:extLst>
                <a:ext uri="{FF2B5EF4-FFF2-40B4-BE49-F238E27FC236}">
                  <a16:creationId xmlns:a16="http://schemas.microsoft.com/office/drawing/2014/main" id="{3BCC02EB-9D47-4D17-A4F0-55B7E663FEBA}"/>
                </a:ext>
              </a:extLst>
            </p:cNvPr>
            <p:cNvGrpSpPr/>
            <p:nvPr/>
          </p:nvGrpSpPr>
          <p:grpSpPr>
            <a:xfrm>
              <a:off x="1431401" y="1689040"/>
              <a:ext cx="85319" cy="73274"/>
              <a:chOff x="4044565" y="3103563"/>
              <a:chExt cx="37783" cy="32451"/>
            </a:xfrm>
          </p:grpSpPr>
          <p:sp>
            <p:nvSpPr>
              <p:cNvPr id="671" name="Google Shape;1553;p57">
                <a:extLst>
                  <a:ext uri="{FF2B5EF4-FFF2-40B4-BE49-F238E27FC236}">
                    <a16:creationId xmlns:a16="http://schemas.microsoft.com/office/drawing/2014/main" id="{DA8220A0-412F-4DCA-8F34-1C6A889B43E9}"/>
                  </a:ext>
                </a:extLst>
              </p:cNvPr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1554;p57">
                <a:extLst>
                  <a:ext uri="{FF2B5EF4-FFF2-40B4-BE49-F238E27FC236}">
                    <a16:creationId xmlns:a16="http://schemas.microsoft.com/office/drawing/2014/main" id="{F9147E06-F7E0-4E04-9E08-4984B6BA7BD2}"/>
                  </a:ext>
                </a:extLst>
              </p:cNvPr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1555;p57">
              <a:extLst>
                <a:ext uri="{FF2B5EF4-FFF2-40B4-BE49-F238E27FC236}">
                  <a16:creationId xmlns:a16="http://schemas.microsoft.com/office/drawing/2014/main" id="{88E9E611-43C4-4014-AE82-E2399B943B97}"/>
                </a:ext>
              </a:extLst>
            </p:cNvPr>
            <p:cNvGrpSpPr/>
            <p:nvPr/>
          </p:nvGrpSpPr>
          <p:grpSpPr>
            <a:xfrm>
              <a:off x="1370182" y="1880235"/>
              <a:ext cx="85301" cy="73061"/>
              <a:chOff x="4017454" y="3188237"/>
              <a:chExt cx="37776" cy="32357"/>
            </a:xfrm>
          </p:grpSpPr>
          <p:sp>
            <p:nvSpPr>
              <p:cNvPr id="669" name="Google Shape;1556;p57">
                <a:extLst>
                  <a:ext uri="{FF2B5EF4-FFF2-40B4-BE49-F238E27FC236}">
                    <a16:creationId xmlns:a16="http://schemas.microsoft.com/office/drawing/2014/main" id="{72B7C87F-9566-4AB9-882F-AF4AC65A29A7}"/>
                  </a:ext>
                </a:extLst>
              </p:cNvPr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1557;p57">
                <a:extLst>
                  <a:ext uri="{FF2B5EF4-FFF2-40B4-BE49-F238E27FC236}">
                    <a16:creationId xmlns:a16="http://schemas.microsoft.com/office/drawing/2014/main" id="{CA37F84A-627B-4991-B4A2-DA6E3E0F3A5D}"/>
                  </a:ext>
                </a:extLst>
              </p:cNvPr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558;p57">
              <a:extLst>
                <a:ext uri="{FF2B5EF4-FFF2-40B4-BE49-F238E27FC236}">
                  <a16:creationId xmlns:a16="http://schemas.microsoft.com/office/drawing/2014/main" id="{C35F82DD-DE51-4D6B-B1D3-88028AC3B666}"/>
                </a:ext>
              </a:extLst>
            </p:cNvPr>
            <p:cNvGrpSpPr/>
            <p:nvPr/>
          </p:nvGrpSpPr>
          <p:grpSpPr>
            <a:xfrm>
              <a:off x="1153617" y="1810850"/>
              <a:ext cx="85319" cy="73061"/>
              <a:chOff x="3921548" y="3157509"/>
              <a:chExt cx="37783" cy="32357"/>
            </a:xfrm>
          </p:grpSpPr>
          <p:sp>
            <p:nvSpPr>
              <p:cNvPr id="667" name="Google Shape;1559;p57">
                <a:extLst>
                  <a:ext uri="{FF2B5EF4-FFF2-40B4-BE49-F238E27FC236}">
                    <a16:creationId xmlns:a16="http://schemas.microsoft.com/office/drawing/2014/main" id="{657A0CF0-4571-4BA7-9D5C-500E7D1A4D0D}"/>
                  </a:ext>
                </a:extLst>
              </p:cNvPr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1560;p57">
                <a:extLst>
                  <a:ext uri="{FF2B5EF4-FFF2-40B4-BE49-F238E27FC236}">
                    <a16:creationId xmlns:a16="http://schemas.microsoft.com/office/drawing/2014/main" id="{5B1D0CD6-A7BF-4B14-B058-C76F34B480A0}"/>
                  </a:ext>
                </a:extLst>
              </p:cNvPr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561;p57">
              <a:extLst>
                <a:ext uri="{FF2B5EF4-FFF2-40B4-BE49-F238E27FC236}">
                  <a16:creationId xmlns:a16="http://schemas.microsoft.com/office/drawing/2014/main" id="{C3782DE0-C982-4CA2-A2DB-5DF509800B02}"/>
                </a:ext>
              </a:extLst>
            </p:cNvPr>
            <p:cNvGrpSpPr/>
            <p:nvPr/>
          </p:nvGrpSpPr>
          <p:grpSpPr>
            <a:xfrm>
              <a:off x="1193151" y="1933033"/>
              <a:ext cx="85319" cy="73115"/>
              <a:chOff x="3939056" y="3211620"/>
              <a:chExt cx="37783" cy="32380"/>
            </a:xfrm>
          </p:grpSpPr>
          <p:sp>
            <p:nvSpPr>
              <p:cNvPr id="665" name="Google Shape;1562;p57">
                <a:extLst>
                  <a:ext uri="{FF2B5EF4-FFF2-40B4-BE49-F238E27FC236}">
                    <a16:creationId xmlns:a16="http://schemas.microsoft.com/office/drawing/2014/main" id="{BBD4A721-9DD9-48C3-ACA2-C2D4F3403BBA}"/>
                  </a:ext>
                </a:extLst>
              </p:cNvPr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1563;p57">
                <a:extLst>
                  <a:ext uri="{FF2B5EF4-FFF2-40B4-BE49-F238E27FC236}">
                    <a16:creationId xmlns:a16="http://schemas.microsoft.com/office/drawing/2014/main" id="{008DCBCF-4748-41DF-824C-CD25CDBBDA81}"/>
                  </a:ext>
                </a:extLst>
              </p:cNvPr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1564;p57">
              <a:extLst>
                <a:ext uri="{FF2B5EF4-FFF2-40B4-BE49-F238E27FC236}">
                  <a16:creationId xmlns:a16="http://schemas.microsoft.com/office/drawing/2014/main" id="{AF0FD7FF-9A9D-4CC4-A303-EFFCEFE02538}"/>
                </a:ext>
              </a:extLst>
            </p:cNvPr>
            <p:cNvGrpSpPr/>
            <p:nvPr/>
          </p:nvGrpSpPr>
          <p:grpSpPr>
            <a:xfrm>
              <a:off x="1728738" y="1764463"/>
              <a:ext cx="70916" cy="60807"/>
              <a:chOff x="4176240" y="3136965"/>
              <a:chExt cx="31405" cy="26930"/>
            </a:xfrm>
          </p:grpSpPr>
          <p:sp>
            <p:nvSpPr>
              <p:cNvPr id="663" name="Google Shape;1565;p57">
                <a:extLst>
                  <a:ext uri="{FF2B5EF4-FFF2-40B4-BE49-F238E27FC236}">
                    <a16:creationId xmlns:a16="http://schemas.microsoft.com/office/drawing/2014/main" id="{F1153590-982A-4656-A046-7C63B69BBFA7}"/>
                  </a:ext>
                </a:extLst>
              </p:cNvPr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566;p57">
                <a:extLst>
                  <a:ext uri="{FF2B5EF4-FFF2-40B4-BE49-F238E27FC236}">
                    <a16:creationId xmlns:a16="http://schemas.microsoft.com/office/drawing/2014/main" id="{05D4A77A-CCB7-4DB0-80D8-DBE1ED66306A}"/>
                  </a:ext>
                </a:extLst>
              </p:cNvPr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1567;p57">
              <a:extLst>
                <a:ext uri="{FF2B5EF4-FFF2-40B4-BE49-F238E27FC236}">
                  <a16:creationId xmlns:a16="http://schemas.microsoft.com/office/drawing/2014/main" id="{B46B3DA4-C8B5-4477-BD8B-FD125F770C82}"/>
                </a:ext>
              </a:extLst>
            </p:cNvPr>
            <p:cNvGrpSpPr/>
            <p:nvPr/>
          </p:nvGrpSpPr>
          <p:grpSpPr>
            <a:xfrm>
              <a:off x="1631431" y="1799750"/>
              <a:ext cx="71129" cy="60967"/>
              <a:chOff x="4133148" y="3152593"/>
              <a:chExt cx="31499" cy="27001"/>
            </a:xfrm>
          </p:grpSpPr>
          <p:sp>
            <p:nvSpPr>
              <p:cNvPr id="661" name="Google Shape;1568;p57">
                <a:extLst>
                  <a:ext uri="{FF2B5EF4-FFF2-40B4-BE49-F238E27FC236}">
                    <a16:creationId xmlns:a16="http://schemas.microsoft.com/office/drawing/2014/main" id="{7C9E397E-7240-4AA9-896A-1133D25851D6}"/>
                  </a:ext>
                </a:extLst>
              </p:cNvPr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569;p57">
                <a:extLst>
                  <a:ext uri="{FF2B5EF4-FFF2-40B4-BE49-F238E27FC236}">
                    <a16:creationId xmlns:a16="http://schemas.microsoft.com/office/drawing/2014/main" id="{7D98A438-8409-4839-934D-299C2D865048}"/>
                  </a:ext>
                </a:extLst>
              </p:cNvPr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1570;p57">
              <a:extLst>
                <a:ext uri="{FF2B5EF4-FFF2-40B4-BE49-F238E27FC236}">
                  <a16:creationId xmlns:a16="http://schemas.microsoft.com/office/drawing/2014/main" id="{6B1E8D6A-D17C-475E-ABD3-4B11B5DFC666}"/>
                </a:ext>
              </a:extLst>
            </p:cNvPr>
            <p:cNvGrpSpPr/>
            <p:nvPr/>
          </p:nvGrpSpPr>
          <p:grpSpPr>
            <a:xfrm>
              <a:off x="1829508" y="1621235"/>
              <a:ext cx="71129" cy="60736"/>
              <a:chOff x="4220866" y="3073534"/>
              <a:chExt cx="31499" cy="26898"/>
            </a:xfrm>
          </p:grpSpPr>
          <p:sp>
            <p:nvSpPr>
              <p:cNvPr id="659" name="Google Shape;1571;p57">
                <a:extLst>
                  <a:ext uri="{FF2B5EF4-FFF2-40B4-BE49-F238E27FC236}">
                    <a16:creationId xmlns:a16="http://schemas.microsoft.com/office/drawing/2014/main" id="{DEAE123D-CC5B-4EB7-877E-4AE1475561CE}"/>
                  </a:ext>
                </a:extLst>
              </p:cNvPr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572;p57">
                <a:extLst>
                  <a:ext uri="{FF2B5EF4-FFF2-40B4-BE49-F238E27FC236}">
                    <a16:creationId xmlns:a16="http://schemas.microsoft.com/office/drawing/2014/main" id="{AF4F532D-E225-4E94-B4F0-8A6070D8174F}"/>
                  </a:ext>
                </a:extLst>
              </p:cNvPr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1573;p57">
              <a:extLst>
                <a:ext uri="{FF2B5EF4-FFF2-40B4-BE49-F238E27FC236}">
                  <a16:creationId xmlns:a16="http://schemas.microsoft.com/office/drawing/2014/main" id="{EB6DCB33-B451-40A8-B96A-EEF3C934686E}"/>
                </a:ext>
              </a:extLst>
            </p:cNvPr>
            <p:cNvGrpSpPr/>
            <p:nvPr/>
          </p:nvGrpSpPr>
          <p:grpSpPr>
            <a:xfrm>
              <a:off x="1036543" y="1975264"/>
              <a:ext cx="71129" cy="60754"/>
              <a:chOff x="3869702" y="3230323"/>
              <a:chExt cx="31499" cy="26906"/>
            </a:xfrm>
          </p:grpSpPr>
          <p:sp>
            <p:nvSpPr>
              <p:cNvPr id="657" name="Google Shape;1574;p57">
                <a:extLst>
                  <a:ext uri="{FF2B5EF4-FFF2-40B4-BE49-F238E27FC236}">
                    <a16:creationId xmlns:a16="http://schemas.microsoft.com/office/drawing/2014/main" id="{D44E98C2-ECD8-4418-ABBA-FB2A36667D92}"/>
                  </a:ext>
                </a:extLst>
              </p:cNvPr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575;p57">
                <a:extLst>
                  <a:ext uri="{FF2B5EF4-FFF2-40B4-BE49-F238E27FC236}">
                    <a16:creationId xmlns:a16="http://schemas.microsoft.com/office/drawing/2014/main" id="{45EB5987-C8A7-44A6-AF9D-9F7E801BED94}"/>
                  </a:ext>
                </a:extLst>
              </p:cNvPr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1576;p57">
              <a:extLst>
                <a:ext uri="{FF2B5EF4-FFF2-40B4-BE49-F238E27FC236}">
                  <a16:creationId xmlns:a16="http://schemas.microsoft.com/office/drawing/2014/main" id="{B43527D2-C856-458C-A2A2-2F7124426FA3}"/>
                </a:ext>
              </a:extLst>
            </p:cNvPr>
            <p:cNvGrpSpPr/>
            <p:nvPr/>
          </p:nvGrpSpPr>
          <p:grpSpPr>
            <a:xfrm>
              <a:off x="1994285" y="1632761"/>
              <a:ext cx="608225" cy="704435"/>
              <a:chOff x="4293838" y="3078639"/>
              <a:chExt cx="269353" cy="311973"/>
            </a:xfrm>
          </p:grpSpPr>
          <p:sp>
            <p:nvSpPr>
              <p:cNvPr id="640" name="Google Shape;1577;p57">
                <a:extLst>
                  <a:ext uri="{FF2B5EF4-FFF2-40B4-BE49-F238E27FC236}">
                    <a16:creationId xmlns:a16="http://schemas.microsoft.com/office/drawing/2014/main" id="{A6574079-3A90-4617-9DA4-BD4BF667EF32}"/>
                  </a:ext>
                </a:extLst>
              </p:cNvPr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578;p57">
                <a:extLst>
                  <a:ext uri="{FF2B5EF4-FFF2-40B4-BE49-F238E27FC236}">
                    <a16:creationId xmlns:a16="http://schemas.microsoft.com/office/drawing/2014/main" id="{333A124C-321A-4773-816B-21185012A24A}"/>
                  </a:ext>
                </a:extLst>
              </p:cNvPr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579;p57">
                <a:extLst>
                  <a:ext uri="{FF2B5EF4-FFF2-40B4-BE49-F238E27FC236}">
                    <a16:creationId xmlns:a16="http://schemas.microsoft.com/office/drawing/2014/main" id="{7C6DE7CC-B6FD-4E0B-8D13-4212BE6AF01C}"/>
                  </a:ext>
                </a:extLst>
              </p:cNvPr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580;p57">
                <a:extLst>
                  <a:ext uri="{FF2B5EF4-FFF2-40B4-BE49-F238E27FC236}">
                    <a16:creationId xmlns:a16="http://schemas.microsoft.com/office/drawing/2014/main" id="{DE80DF93-AB45-4D8B-8149-0444EADFB99B}"/>
                  </a:ext>
                </a:extLst>
              </p:cNvPr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581;p57">
                <a:extLst>
                  <a:ext uri="{FF2B5EF4-FFF2-40B4-BE49-F238E27FC236}">
                    <a16:creationId xmlns:a16="http://schemas.microsoft.com/office/drawing/2014/main" id="{827858CE-3165-44D4-932F-1128993BC2DA}"/>
                  </a:ext>
                </a:extLst>
              </p:cNvPr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582;p57">
                <a:extLst>
                  <a:ext uri="{FF2B5EF4-FFF2-40B4-BE49-F238E27FC236}">
                    <a16:creationId xmlns:a16="http://schemas.microsoft.com/office/drawing/2014/main" id="{38CD39F1-48DA-4B3A-A834-7F2722239B73}"/>
                  </a:ext>
                </a:extLst>
              </p:cNvPr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583;p57">
                <a:extLst>
                  <a:ext uri="{FF2B5EF4-FFF2-40B4-BE49-F238E27FC236}">
                    <a16:creationId xmlns:a16="http://schemas.microsoft.com/office/drawing/2014/main" id="{23E06605-D7DF-4F8C-A69F-8F6CEC906097}"/>
                  </a:ext>
                </a:extLst>
              </p:cNvPr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584;p57">
                <a:extLst>
                  <a:ext uri="{FF2B5EF4-FFF2-40B4-BE49-F238E27FC236}">
                    <a16:creationId xmlns:a16="http://schemas.microsoft.com/office/drawing/2014/main" id="{6E3FE503-869F-4239-9C99-5E422DA23C3A}"/>
                  </a:ext>
                </a:extLst>
              </p:cNvPr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585;p57">
                <a:extLst>
                  <a:ext uri="{FF2B5EF4-FFF2-40B4-BE49-F238E27FC236}">
                    <a16:creationId xmlns:a16="http://schemas.microsoft.com/office/drawing/2014/main" id="{EEBAA476-8332-4F6B-9490-665C5D70AEA3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586;p57">
                <a:extLst>
                  <a:ext uri="{FF2B5EF4-FFF2-40B4-BE49-F238E27FC236}">
                    <a16:creationId xmlns:a16="http://schemas.microsoft.com/office/drawing/2014/main" id="{B9DE1B81-8777-453D-A22C-63EB7DC204B8}"/>
                  </a:ext>
                </a:extLst>
              </p:cNvPr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587;p57">
                <a:extLst>
                  <a:ext uri="{FF2B5EF4-FFF2-40B4-BE49-F238E27FC236}">
                    <a16:creationId xmlns:a16="http://schemas.microsoft.com/office/drawing/2014/main" id="{E7F03791-2B99-46C1-8BFD-A6E9CE117FC8}"/>
                  </a:ext>
                </a:extLst>
              </p:cNvPr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588;p57">
                <a:extLst>
                  <a:ext uri="{FF2B5EF4-FFF2-40B4-BE49-F238E27FC236}">
                    <a16:creationId xmlns:a16="http://schemas.microsoft.com/office/drawing/2014/main" id="{DF87CCB3-416E-4DB3-BA56-A9BB27D69FB7}"/>
                  </a:ext>
                </a:extLst>
              </p:cNvPr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589;p57">
                <a:extLst>
                  <a:ext uri="{FF2B5EF4-FFF2-40B4-BE49-F238E27FC236}">
                    <a16:creationId xmlns:a16="http://schemas.microsoft.com/office/drawing/2014/main" id="{F133911B-768E-4739-AA51-E90443F1B924}"/>
                  </a:ext>
                </a:extLst>
              </p:cNvPr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590;p57">
                <a:extLst>
                  <a:ext uri="{FF2B5EF4-FFF2-40B4-BE49-F238E27FC236}">
                    <a16:creationId xmlns:a16="http://schemas.microsoft.com/office/drawing/2014/main" id="{CA0960EA-8A7D-4453-995F-91797FE6380B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591;p57">
                <a:extLst>
                  <a:ext uri="{FF2B5EF4-FFF2-40B4-BE49-F238E27FC236}">
                    <a16:creationId xmlns:a16="http://schemas.microsoft.com/office/drawing/2014/main" id="{404E5496-6337-4998-84A4-56679D995B2E}"/>
                  </a:ext>
                </a:extLst>
              </p:cNvPr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592;p57">
                <a:extLst>
                  <a:ext uri="{FF2B5EF4-FFF2-40B4-BE49-F238E27FC236}">
                    <a16:creationId xmlns:a16="http://schemas.microsoft.com/office/drawing/2014/main" id="{483C07D0-ABDB-43DB-AAB0-1B0C1E12E2CC}"/>
                  </a:ext>
                </a:extLst>
              </p:cNvPr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593;p57">
                <a:extLst>
                  <a:ext uri="{FF2B5EF4-FFF2-40B4-BE49-F238E27FC236}">
                    <a16:creationId xmlns:a16="http://schemas.microsoft.com/office/drawing/2014/main" id="{30925180-81FD-4350-84AD-D041CF61F4FF}"/>
                  </a:ext>
                </a:extLst>
              </p:cNvPr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1594;p57">
              <a:extLst>
                <a:ext uri="{FF2B5EF4-FFF2-40B4-BE49-F238E27FC236}">
                  <a16:creationId xmlns:a16="http://schemas.microsoft.com/office/drawing/2014/main" id="{08BDB2B8-AC4A-48F7-8164-E5C4634977B2}"/>
                </a:ext>
              </a:extLst>
            </p:cNvPr>
            <p:cNvGrpSpPr/>
            <p:nvPr/>
          </p:nvGrpSpPr>
          <p:grpSpPr>
            <a:xfrm>
              <a:off x="2545998" y="2227569"/>
              <a:ext cx="85301" cy="73115"/>
              <a:chOff x="4538164" y="3342061"/>
              <a:chExt cx="37776" cy="32380"/>
            </a:xfrm>
          </p:grpSpPr>
          <p:sp>
            <p:nvSpPr>
              <p:cNvPr id="638" name="Google Shape;1595;p57">
                <a:extLst>
                  <a:ext uri="{FF2B5EF4-FFF2-40B4-BE49-F238E27FC236}">
                    <a16:creationId xmlns:a16="http://schemas.microsoft.com/office/drawing/2014/main" id="{87A79CE2-67E6-4189-9CDB-9A48A0E1FB6A}"/>
                  </a:ext>
                </a:extLst>
              </p:cNvPr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1596;p57">
                <a:extLst>
                  <a:ext uri="{FF2B5EF4-FFF2-40B4-BE49-F238E27FC236}">
                    <a16:creationId xmlns:a16="http://schemas.microsoft.com/office/drawing/2014/main" id="{0218B44C-61DC-44E0-AA95-E5E5D89D2945}"/>
                  </a:ext>
                </a:extLst>
              </p:cNvPr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1597;p57">
              <a:extLst>
                <a:ext uri="{FF2B5EF4-FFF2-40B4-BE49-F238E27FC236}">
                  <a16:creationId xmlns:a16="http://schemas.microsoft.com/office/drawing/2014/main" id="{418EC282-84F1-4CEF-A033-5F1ABDBE2106}"/>
                </a:ext>
              </a:extLst>
            </p:cNvPr>
            <p:cNvGrpSpPr/>
            <p:nvPr/>
          </p:nvGrpSpPr>
          <p:grpSpPr>
            <a:xfrm>
              <a:off x="1943580" y="1894922"/>
              <a:ext cx="85319" cy="73203"/>
              <a:chOff x="4271383" y="3194742"/>
              <a:chExt cx="37783" cy="32420"/>
            </a:xfrm>
          </p:grpSpPr>
          <p:sp>
            <p:nvSpPr>
              <p:cNvPr id="636" name="Google Shape;1598;p57">
                <a:extLst>
                  <a:ext uri="{FF2B5EF4-FFF2-40B4-BE49-F238E27FC236}">
                    <a16:creationId xmlns:a16="http://schemas.microsoft.com/office/drawing/2014/main" id="{254E9602-2939-472F-BDB3-B75788D76B85}"/>
                  </a:ext>
                </a:extLst>
              </p:cNvPr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599;p57">
                <a:extLst>
                  <a:ext uri="{FF2B5EF4-FFF2-40B4-BE49-F238E27FC236}">
                    <a16:creationId xmlns:a16="http://schemas.microsoft.com/office/drawing/2014/main" id="{FE343FF0-8959-48E7-AD19-863F3AF7167E}"/>
                  </a:ext>
                </a:extLst>
              </p:cNvPr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1600;p57">
              <a:extLst>
                <a:ext uri="{FF2B5EF4-FFF2-40B4-BE49-F238E27FC236}">
                  <a16:creationId xmlns:a16="http://schemas.microsoft.com/office/drawing/2014/main" id="{E71D55C8-2A29-4F66-B641-BDA17F7BFFED}"/>
                </a:ext>
              </a:extLst>
            </p:cNvPr>
            <p:cNvGrpSpPr/>
            <p:nvPr/>
          </p:nvGrpSpPr>
          <p:grpSpPr>
            <a:xfrm>
              <a:off x="1973008" y="1644997"/>
              <a:ext cx="85319" cy="73061"/>
              <a:chOff x="4284416" y="3084058"/>
              <a:chExt cx="37783" cy="32357"/>
            </a:xfrm>
          </p:grpSpPr>
          <p:sp>
            <p:nvSpPr>
              <p:cNvPr id="634" name="Google Shape;1601;p57">
                <a:extLst>
                  <a:ext uri="{FF2B5EF4-FFF2-40B4-BE49-F238E27FC236}">
                    <a16:creationId xmlns:a16="http://schemas.microsoft.com/office/drawing/2014/main" id="{9A7C9EEC-193C-4529-B856-E0F2C8B06E3A}"/>
                  </a:ext>
                </a:extLst>
              </p:cNvPr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602;p57">
                <a:extLst>
                  <a:ext uri="{FF2B5EF4-FFF2-40B4-BE49-F238E27FC236}">
                    <a16:creationId xmlns:a16="http://schemas.microsoft.com/office/drawing/2014/main" id="{7A2D0642-571B-4B61-B906-5EDF87719BAA}"/>
                  </a:ext>
                </a:extLst>
              </p:cNvPr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1603;p57">
              <a:extLst>
                <a:ext uri="{FF2B5EF4-FFF2-40B4-BE49-F238E27FC236}">
                  <a16:creationId xmlns:a16="http://schemas.microsoft.com/office/drawing/2014/main" id="{9EEEF5AF-DA3E-4FD7-80D6-574AA29D09B4}"/>
                </a:ext>
              </a:extLst>
            </p:cNvPr>
            <p:cNvGrpSpPr/>
            <p:nvPr/>
          </p:nvGrpSpPr>
          <p:grpSpPr>
            <a:xfrm>
              <a:off x="2411715" y="2127087"/>
              <a:ext cx="85301" cy="73274"/>
              <a:chOff x="4478697" y="3297561"/>
              <a:chExt cx="37776" cy="32451"/>
            </a:xfrm>
          </p:grpSpPr>
          <p:sp>
            <p:nvSpPr>
              <p:cNvPr id="632" name="Google Shape;1604;p57">
                <a:extLst>
                  <a:ext uri="{FF2B5EF4-FFF2-40B4-BE49-F238E27FC236}">
                    <a16:creationId xmlns:a16="http://schemas.microsoft.com/office/drawing/2014/main" id="{05AFFFC1-F4FA-460C-8271-65E105934DA7}"/>
                  </a:ext>
                </a:extLst>
              </p:cNvPr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605;p57">
                <a:extLst>
                  <a:ext uri="{FF2B5EF4-FFF2-40B4-BE49-F238E27FC236}">
                    <a16:creationId xmlns:a16="http://schemas.microsoft.com/office/drawing/2014/main" id="{069A7819-CEBF-4FF3-84C3-0692BD5CACBE}"/>
                  </a:ext>
                </a:extLst>
              </p:cNvPr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606;p57">
              <a:extLst>
                <a:ext uri="{FF2B5EF4-FFF2-40B4-BE49-F238E27FC236}">
                  <a16:creationId xmlns:a16="http://schemas.microsoft.com/office/drawing/2014/main" id="{F2E37A05-EF32-4A24-9425-56C2BD5E5504}"/>
                </a:ext>
              </a:extLst>
            </p:cNvPr>
            <p:cNvGrpSpPr/>
            <p:nvPr/>
          </p:nvGrpSpPr>
          <p:grpSpPr>
            <a:xfrm>
              <a:off x="2260684" y="2204198"/>
              <a:ext cx="85301" cy="73274"/>
              <a:chOff x="4411813" y="3331711"/>
              <a:chExt cx="37776" cy="32451"/>
            </a:xfrm>
          </p:grpSpPr>
          <p:sp>
            <p:nvSpPr>
              <p:cNvPr id="630" name="Google Shape;1607;p57">
                <a:extLst>
                  <a:ext uri="{FF2B5EF4-FFF2-40B4-BE49-F238E27FC236}">
                    <a16:creationId xmlns:a16="http://schemas.microsoft.com/office/drawing/2014/main" id="{C9E1FCC6-5134-4C76-9387-926BB067C63C}"/>
                  </a:ext>
                </a:extLst>
              </p:cNvPr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608;p57">
                <a:extLst>
                  <a:ext uri="{FF2B5EF4-FFF2-40B4-BE49-F238E27FC236}">
                    <a16:creationId xmlns:a16="http://schemas.microsoft.com/office/drawing/2014/main" id="{92279CE0-F54A-48BF-ACFC-298B2A8D55F8}"/>
                  </a:ext>
                </a:extLst>
              </p:cNvPr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609;p57">
              <a:extLst>
                <a:ext uri="{FF2B5EF4-FFF2-40B4-BE49-F238E27FC236}">
                  <a16:creationId xmlns:a16="http://schemas.microsoft.com/office/drawing/2014/main" id="{1DF16414-9DC9-42D4-B0B0-C901AF7E3BEF}"/>
                </a:ext>
              </a:extLst>
            </p:cNvPr>
            <p:cNvGrpSpPr/>
            <p:nvPr/>
          </p:nvGrpSpPr>
          <p:grpSpPr>
            <a:xfrm>
              <a:off x="2093971" y="2302370"/>
              <a:ext cx="85301" cy="73061"/>
              <a:chOff x="4337984" y="3375188"/>
              <a:chExt cx="37776" cy="32357"/>
            </a:xfrm>
          </p:grpSpPr>
          <p:sp>
            <p:nvSpPr>
              <p:cNvPr id="628" name="Google Shape;1610;p57">
                <a:extLst>
                  <a:ext uri="{FF2B5EF4-FFF2-40B4-BE49-F238E27FC236}">
                    <a16:creationId xmlns:a16="http://schemas.microsoft.com/office/drawing/2014/main" id="{863A2E97-8B6A-45B0-A38D-B0D6F5F5B0BB}"/>
                  </a:ext>
                </a:extLst>
              </p:cNvPr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611;p57">
                <a:extLst>
                  <a:ext uri="{FF2B5EF4-FFF2-40B4-BE49-F238E27FC236}">
                    <a16:creationId xmlns:a16="http://schemas.microsoft.com/office/drawing/2014/main" id="{EDEC7A62-1CB3-4632-BA21-4D6A2488B624}"/>
                  </a:ext>
                </a:extLst>
              </p:cNvPr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612;p57">
              <a:extLst>
                <a:ext uri="{FF2B5EF4-FFF2-40B4-BE49-F238E27FC236}">
                  <a16:creationId xmlns:a16="http://schemas.microsoft.com/office/drawing/2014/main" id="{EC097B9A-AF15-4C3C-B399-4C91DF90C340}"/>
                </a:ext>
              </a:extLst>
            </p:cNvPr>
            <p:cNvGrpSpPr/>
            <p:nvPr/>
          </p:nvGrpSpPr>
          <p:grpSpPr>
            <a:xfrm>
              <a:off x="2448229" y="1659613"/>
              <a:ext cx="85532" cy="73274"/>
              <a:chOff x="4494867" y="3090530"/>
              <a:chExt cx="37878" cy="32451"/>
            </a:xfrm>
          </p:grpSpPr>
          <p:sp>
            <p:nvSpPr>
              <p:cNvPr id="626" name="Google Shape;1613;p57">
                <a:extLst>
                  <a:ext uri="{FF2B5EF4-FFF2-40B4-BE49-F238E27FC236}">
                    <a16:creationId xmlns:a16="http://schemas.microsoft.com/office/drawing/2014/main" id="{2E5637EA-B4EB-4915-8AFC-5AA8E8A6C737}"/>
                  </a:ext>
                </a:extLst>
              </p:cNvPr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614;p57">
                <a:extLst>
                  <a:ext uri="{FF2B5EF4-FFF2-40B4-BE49-F238E27FC236}">
                    <a16:creationId xmlns:a16="http://schemas.microsoft.com/office/drawing/2014/main" id="{2B077646-8BED-47D5-8E93-1F23292F1B0E}"/>
                  </a:ext>
                </a:extLst>
              </p:cNvPr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1615;p57">
              <a:extLst>
                <a:ext uri="{FF2B5EF4-FFF2-40B4-BE49-F238E27FC236}">
                  <a16:creationId xmlns:a16="http://schemas.microsoft.com/office/drawing/2014/main" id="{EE3F4B7E-D0A1-40D2-BF22-C068E5793B27}"/>
                </a:ext>
              </a:extLst>
            </p:cNvPr>
            <p:cNvGrpSpPr/>
            <p:nvPr/>
          </p:nvGrpSpPr>
          <p:grpSpPr>
            <a:xfrm>
              <a:off x="2516552" y="1924349"/>
              <a:ext cx="85319" cy="73203"/>
              <a:chOff x="4525124" y="3207774"/>
              <a:chExt cx="37783" cy="32420"/>
            </a:xfrm>
          </p:grpSpPr>
          <p:sp>
            <p:nvSpPr>
              <p:cNvPr id="624" name="Google Shape;1616;p57">
                <a:extLst>
                  <a:ext uri="{FF2B5EF4-FFF2-40B4-BE49-F238E27FC236}">
                    <a16:creationId xmlns:a16="http://schemas.microsoft.com/office/drawing/2014/main" id="{0BD04AE1-5002-4F3B-8EB6-A6E92C38DB8B}"/>
                  </a:ext>
                </a:extLst>
              </p:cNvPr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617;p57">
                <a:extLst>
                  <a:ext uri="{FF2B5EF4-FFF2-40B4-BE49-F238E27FC236}">
                    <a16:creationId xmlns:a16="http://schemas.microsoft.com/office/drawing/2014/main" id="{2B727AD6-7964-4E6E-8D9A-1D558ED1FDEE}"/>
                  </a:ext>
                </a:extLst>
              </p:cNvPr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1618;p57">
              <a:extLst>
                <a:ext uri="{FF2B5EF4-FFF2-40B4-BE49-F238E27FC236}">
                  <a16:creationId xmlns:a16="http://schemas.microsoft.com/office/drawing/2014/main" id="{CA2763F3-A98B-4CA5-B066-7D29D31A48A1}"/>
                </a:ext>
              </a:extLst>
            </p:cNvPr>
            <p:cNvGrpSpPr/>
            <p:nvPr/>
          </p:nvGrpSpPr>
          <p:grpSpPr>
            <a:xfrm>
              <a:off x="2325561" y="1853685"/>
              <a:ext cx="71129" cy="60736"/>
              <a:chOff x="4440544" y="3176479"/>
              <a:chExt cx="31499" cy="26898"/>
            </a:xfrm>
          </p:grpSpPr>
          <p:sp>
            <p:nvSpPr>
              <p:cNvPr id="622" name="Google Shape;1619;p57">
                <a:extLst>
                  <a:ext uri="{FF2B5EF4-FFF2-40B4-BE49-F238E27FC236}">
                    <a16:creationId xmlns:a16="http://schemas.microsoft.com/office/drawing/2014/main" id="{7793DE5A-25BA-40E3-9025-9306EE9AD555}"/>
                  </a:ext>
                </a:extLst>
              </p:cNvPr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620;p57">
                <a:extLst>
                  <a:ext uri="{FF2B5EF4-FFF2-40B4-BE49-F238E27FC236}">
                    <a16:creationId xmlns:a16="http://schemas.microsoft.com/office/drawing/2014/main" id="{9D6AD079-D0F4-462D-822F-62731324E045}"/>
                  </a:ext>
                </a:extLst>
              </p:cNvPr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1621;p57">
              <a:extLst>
                <a:ext uri="{FF2B5EF4-FFF2-40B4-BE49-F238E27FC236}">
                  <a16:creationId xmlns:a16="http://schemas.microsoft.com/office/drawing/2014/main" id="{AA1FC13B-B78A-4D15-B62A-8C4723D958B3}"/>
                </a:ext>
              </a:extLst>
            </p:cNvPr>
            <p:cNvGrpSpPr/>
            <p:nvPr/>
          </p:nvGrpSpPr>
          <p:grpSpPr>
            <a:xfrm>
              <a:off x="2122334" y="1808346"/>
              <a:ext cx="70916" cy="60967"/>
              <a:chOff x="4350545" y="3156400"/>
              <a:chExt cx="31405" cy="27001"/>
            </a:xfrm>
          </p:grpSpPr>
          <p:sp>
            <p:nvSpPr>
              <p:cNvPr id="620" name="Google Shape;1622;p57">
                <a:extLst>
                  <a:ext uri="{FF2B5EF4-FFF2-40B4-BE49-F238E27FC236}">
                    <a16:creationId xmlns:a16="http://schemas.microsoft.com/office/drawing/2014/main" id="{6330F685-4528-40DD-91EA-571B22BACDFF}"/>
                  </a:ext>
                </a:extLst>
              </p:cNvPr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623;p57">
                <a:extLst>
                  <a:ext uri="{FF2B5EF4-FFF2-40B4-BE49-F238E27FC236}">
                    <a16:creationId xmlns:a16="http://schemas.microsoft.com/office/drawing/2014/main" id="{C13D08A4-78EF-4103-AA10-23B94906454D}"/>
                  </a:ext>
                </a:extLst>
              </p:cNvPr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624;p57">
              <a:extLst>
                <a:ext uri="{FF2B5EF4-FFF2-40B4-BE49-F238E27FC236}">
                  <a16:creationId xmlns:a16="http://schemas.microsoft.com/office/drawing/2014/main" id="{D1CB9742-58DF-4310-852F-C54651359FDA}"/>
                </a:ext>
              </a:extLst>
            </p:cNvPr>
            <p:cNvGrpSpPr/>
            <p:nvPr/>
          </p:nvGrpSpPr>
          <p:grpSpPr>
            <a:xfrm>
              <a:off x="2181404" y="2031117"/>
              <a:ext cx="70916" cy="60967"/>
              <a:chOff x="4376703" y="3255058"/>
              <a:chExt cx="31405" cy="27001"/>
            </a:xfrm>
          </p:grpSpPr>
          <p:sp>
            <p:nvSpPr>
              <p:cNvPr id="618" name="Google Shape;1625;p57">
                <a:extLst>
                  <a:ext uri="{FF2B5EF4-FFF2-40B4-BE49-F238E27FC236}">
                    <a16:creationId xmlns:a16="http://schemas.microsoft.com/office/drawing/2014/main" id="{782C255F-427A-45EF-BD71-356344542EF8}"/>
                  </a:ext>
                </a:extLst>
              </p:cNvPr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626;p57">
                <a:extLst>
                  <a:ext uri="{FF2B5EF4-FFF2-40B4-BE49-F238E27FC236}">
                    <a16:creationId xmlns:a16="http://schemas.microsoft.com/office/drawing/2014/main" id="{4857CED4-BABA-47FA-A70C-DBDE015516BA}"/>
                  </a:ext>
                </a:extLst>
              </p:cNvPr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1627;p57">
              <a:extLst>
                <a:ext uri="{FF2B5EF4-FFF2-40B4-BE49-F238E27FC236}">
                  <a16:creationId xmlns:a16="http://schemas.microsoft.com/office/drawing/2014/main" id="{373A093B-D031-4F4B-A8F9-371FDB3E88D6}"/>
                </a:ext>
              </a:extLst>
            </p:cNvPr>
            <p:cNvGrpSpPr/>
            <p:nvPr/>
          </p:nvGrpSpPr>
          <p:grpSpPr>
            <a:xfrm>
              <a:off x="2078929" y="2095689"/>
              <a:ext cx="70916" cy="60843"/>
              <a:chOff x="4331322" y="3283656"/>
              <a:chExt cx="31405" cy="26945"/>
            </a:xfrm>
          </p:grpSpPr>
          <p:sp>
            <p:nvSpPr>
              <p:cNvPr id="616" name="Google Shape;1628;p57">
                <a:extLst>
                  <a:ext uri="{FF2B5EF4-FFF2-40B4-BE49-F238E27FC236}">
                    <a16:creationId xmlns:a16="http://schemas.microsoft.com/office/drawing/2014/main" id="{3FF033A7-9D07-4D86-BB63-6BC6FD33DC63}"/>
                  </a:ext>
                </a:extLst>
              </p:cNvPr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629;p57">
                <a:extLst>
                  <a:ext uri="{FF2B5EF4-FFF2-40B4-BE49-F238E27FC236}">
                    <a16:creationId xmlns:a16="http://schemas.microsoft.com/office/drawing/2014/main" id="{0F4A008B-DA4A-404F-BD66-5E559149BF3F}"/>
                  </a:ext>
                </a:extLst>
              </p:cNvPr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1630;p57">
              <a:extLst>
                <a:ext uri="{FF2B5EF4-FFF2-40B4-BE49-F238E27FC236}">
                  <a16:creationId xmlns:a16="http://schemas.microsoft.com/office/drawing/2014/main" id="{631DCC72-6B77-4B2F-96E3-9311DB4C61E1}"/>
                </a:ext>
              </a:extLst>
            </p:cNvPr>
            <p:cNvGrpSpPr/>
            <p:nvPr/>
          </p:nvGrpSpPr>
          <p:grpSpPr>
            <a:xfrm>
              <a:off x="2189999" y="1603955"/>
              <a:ext cx="70916" cy="60825"/>
              <a:chOff x="4380510" y="3065882"/>
              <a:chExt cx="31405" cy="26938"/>
            </a:xfrm>
          </p:grpSpPr>
          <p:sp>
            <p:nvSpPr>
              <p:cNvPr id="614" name="Google Shape;1631;p57">
                <a:extLst>
                  <a:ext uri="{FF2B5EF4-FFF2-40B4-BE49-F238E27FC236}">
                    <a16:creationId xmlns:a16="http://schemas.microsoft.com/office/drawing/2014/main" id="{A8CAF140-7C60-44C1-88CE-53C2CE3732EF}"/>
                  </a:ext>
                </a:extLst>
              </p:cNvPr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632;p57">
                <a:extLst>
                  <a:ext uri="{FF2B5EF4-FFF2-40B4-BE49-F238E27FC236}">
                    <a16:creationId xmlns:a16="http://schemas.microsoft.com/office/drawing/2014/main" id="{03B4448B-2E60-4F8A-BE57-96CFBB8A0E42}"/>
                  </a:ext>
                </a:extLst>
              </p:cNvPr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" name="Google Shape;1633;p57">
              <a:extLst>
                <a:ext uri="{FF2B5EF4-FFF2-40B4-BE49-F238E27FC236}">
                  <a16:creationId xmlns:a16="http://schemas.microsoft.com/office/drawing/2014/main" id="{FE24D91F-6FDF-421C-B53D-423177E71A83}"/>
                </a:ext>
              </a:extLst>
            </p:cNvPr>
            <p:cNvSpPr/>
            <p:nvPr/>
          </p:nvSpPr>
          <p:spPr>
            <a:xfrm>
              <a:off x="3399541" y="3150530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1634;p57">
              <a:extLst>
                <a:ext uri="{FF2B5EF4-FFF2-40B4-BE49-F238E27FC236}">
                  <a16:creationId xmlns:a16="http://schemas.microsoft.com/office/drawing/2014/main" id="{F6B2AB4C-5C6A-43F4-A86C-5A388A388A0F}"/>
                </a:ext>
              </a:extLst>
            </p:cNvPr>
            <p:cNvGrpSpPr/>
            <p:nvPr/>
          </p:nvGrpSpPr>
          <p:grpSpPr>
            <a:xfrm>
              <a:off x="2638580" y="1915043"/>
              <a:ext cx="2810957" cy="2304057"/>
              <a:chOff x="4579164" y="3203653"/>
              <a:chExt cx="1244833" cy="1020397"/>
            </a:xfrm>
          </p:grpSpPr>
          <p:sp>
            <p:nvSpPr>
              <p:cNvPr id="513" name="Google Shape;1635;p57">
                <a:extLst>
                  <a:ext uri="{FF2B5EF4-FFF2-40B4-BE49-F238E27FC236}">
                    <a16:creationId xmlns:a16="http://schemas.microsoft.com/office/drawing/2014/main" id="{9FBF2A6E-8C0C-464C-9B44-33650BCD46C1}"/>
                  </a:ext>
                </a:extLst>
              </p:cNvPr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636;p57">
                <a:extLst>
                  <a:ext uri="{FF2B5EF4-FFF2-40B4-BE49-F238E27FC236}">
                    <a16:creationId xmlns:a16="http://schemas.microsoft.com/office/drawing/2014/main" id="{F23BAB83-BEF0-46ED-B3DE-796B20FB46D9}"/>
                  </a:ext>
                </a:extLst>
              </p:cNvPr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5" name="Google Shape;1637;p57">
                <a:extLst>
                  <a:ext uri="{FF2B5EF4-FFF2-40B4-BE49-F238E27FC236}">
                    <a16:creationId xmlns:a16="http://schemas.microsoft.com/office/drawing/2014/main" id="{B540D1E7-AF12-47AD-9A1B-D61789330583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16" name="Google Shape;1638;p57">
                  <a:extLst>
                    <a:ext uri="{FF2B5EF4-FFF2-40B4-BE49-F238E27FC236}">
                      <a16:creationId xmlns:a16="http://schemas.microsoft.com/office/drawing/2014/main" id="{B4746307-BA52-421A-9054-6EC42B46E2FA}"/>
                    </a:ext>
                  </a:extLst>
                </p:cNvPr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1639;p57">
                  <a:extLst>
                    <a:ext uri="{FF2B5EF4-FFF2-40B4-BE49-F238E27FC236}">
                      <a16:creationId xmlns:a16="http://schemas.microsoft.com/office/drawing/2014/main" id="{1990610C-7D2C-427B-9200-7928573BC4DD}"/>
                    </a:ext>
                  </a:extLst>
                </p:cNvPr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8" name="Google Shape;1640;p57">
                  <a:extLst>
                    <a:ext uri="{FF2B5EF4-FFF2-40B4-BE49-F238E27FC236}">
                      <a16:creationId xmlns:a16="http://schemas.microsoft.com/office/drawing/2014/main" id="{28D72E2C-EF88-46AC-91B8-E6C99ACB6D7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19" name="Google Shape;1641;p57">
                    <a:extLst>
                      <a:ext uri="{FF2B5EF4-FFF2-40B4-BE49-F238E27FC236}">
                        <a16:creationId xmlns:a16="http://schemas.microsoft.com/office/drawing/2014/main" id="{A6502D9B-3139-4BE1-8E5F-5D0E42FFD22F}"/>
                      </a:ext>
                    </a:extLst>
                  </p:cNvPr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1642;p57">
                    <a:extLst>
                      <a:ext uri="{FF2B5EF4-FFF2-40B4-BE49-F238E27FC236}">
                        <a16:creationId xmlns:a16="http://schemas.microsoft.com/office/drawing/2014/main" id="{55584462-8AB5-4967-9D7E-5A79B104D634}"/>
                      </a:ext>
                    </a:extLst>
                  </p:cNvPr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1643;p57">
                    <a:extLst>
                      <a:ext uri="{FF2B5EF4-FFF2-40B4-BE49-F238E27FC236}">
                        <a16:creationId xmlns:a16="http://schemas.microsoft.com/office/drawing/2014/main" id="{444072B8-4E8A-4907-A95A-1D8DF09A07FA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1644;p57">
                    <a:extLst>
                      <a:ext uri="{FF2B5EF4-FFF2-40B4-BE49-F238E27FC236}">
                        <a16:creationId xmlns:a16="http://schemas.microsoft.com/office/drawing/2014/main" id="{119D6A57-81E6-4209-B3EF-7094FBB0E621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1645;p57">
                    <a:extLst>
                      <a:ext uri="{FF2B5EF4-FFF2-40B4-BE49-F238E27FC236}">
                        <a16:creationId xmlns:a16="http://schemas.microsoft.com/office/drawing/2014/main" id="{4CFE7DC8-47E8-427F-9BA0-07F0652A1A49}"/>
                      </a:ext>
                    </a:extLst>
                  </p:cNvPr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1646;p57">
                    <a:extLst>
                      <a:ext uri="{FF2B5EF4-FFF2-40B4-BE49-F238E27FC236}">
                        <a16:creationId xmlns:a16="http://schemas.microsoft.com/office/drawing/2014/main" id="{F71BE696-9F1A-4D4B-8F45-153B7900D0F6}"/>
                      </a:ext>
                    </a:extLst>
                  </p:cNvPr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1647;p57">
                    <a:extLst>
                      <a:ext uri="{FF2B5EF4-FFF2-40B4-BE49-F238E27FC236}">
                        <a16:creationId xmlns:a16="http://schemas.microsoft.com/office/drawing/2014/main" id="{C17238F0-AAF2-4064-ADAC-E0BE1EECEFDD}"/>
                      </a:ext>
                    </a:extLst>
                  </p:cNvPr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1648;p57">
                    <a:extLst>
                      <a:ext uri="{FF2B5EF4-FFF2-40B4-BE49-F238E27FC236}">
                        <a16:creationId xmlns:a16="http://schemas.microsoft.com/office/drawing/2014/main" id="{B9F8B1B2-7626-4830-8532-0428797CE91C}"/>
                      </a:ext>
                    </a:extLst>
                  </p:cNvPr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27" name="Google Shape;1649;p57">
                    <a:extLst>
                      <a:ext uri="{FF2B5EF4-FFF2-40B4-BE49-F238E27FC236}">
                        <a16:creationId xmlns:a16="http://schemas.microsoft.com/office/drawing/2014/main" id="{90C77283-89EF-410B-A2ED-60E073F19304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28" name="Google Shape;1650;p57">
                      <a:extLst>
                        <a:ext uri="{FF2B5EF4-FFF2-40B4-BE49-F238E27FC236}">
                          <a16:creationId xmlns:a16="http://schemas.microsoft.com/office/drawing/2014/main" id="{B0BB79CB-BA51-4A3E-8A4F-CADBE808D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9" name="Google Shape;1651;p57">
                      <a:extLst>
                        <a:ext uri="{FF2B5EF4-FFF2-40B4-BE49-F238E27FC236}">
                          <a16:creationId xmlns:a16="http://schemas.microsoft.com/office/drawing/2014/main" id="{B8947AE5-1B60-4118-B568-BA5D16449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0" name="Google Shape;1652;p57">
                      <a:extLst>
                        <a:ext uri="{FF2B5EF4-FFF2-40B4-BE49-F238E27FC236}">
                          <a16:creationId xmlns:a16="http://schemas.microsoft.com/office/drawing/2014/main" id="{72550B2B-E9E2-4E34-950D-C656F243C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1" name="Google Shape;1653;p57">
                      <a:extLst>
                        <a:ext uri="{FF2B5EF4-FFF2-40B4-BE49-F238E27FC236}">
                          <a16:creationId xmlns:a16="http://schemas.microsoft.com/office/drawing/2014/main" id="{D63B0C07-95BD-4392-9E85-AAA61B48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2" name="Google Shape;1654;p57">
                      <a:extLst>
                        <a:ext uri="{FF2B5EF4-FFF2-40B4-BE49-F238E27FC236}">
                          <a16:creationId xmlns:a16="http://schemas.microsoft.com/office/drawing/2014/main" id="{27594D38-B4B1-4E11-ADE6-4B6880486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" name="Google Shape;1655;p57">
                      <a:extLst>
                        <a:ext uri="{FF2B5EF4-FFF2-40B4-BE49-F238E27FC236}">
                          <a16:creationId xmlns:a16="http://schemas.microsoft.com/office/drawing/2014/main" id="{AEC887B6-5FC5-4C87-9CB7-8C062D817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" name="Google Shape;1656;p57">
                      <a:extLst>
                        <a:ext uri="{FF2B5EF4-FFF2-40B4-BE49-F238E27FC236}">
                          <a16:creationId xmlns:a16="http://schemas.microsoft.com/office/drawing/2014/main" id="{D0E8BD93-EBE8-4A8A-B919-60D397D189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" name="Google Shape;1657;p57">
                      <a:extLst>
                        <a:ext uri="{FF2B5EF4-FFF2-40B4-BE49-F238E27FC236}">
                          <a16:creationId xmlns:a16="http://schemas.microsoft.com/office/drawing/2014/main" id="{E5D3A71C-F088-40EE-9087-15CE8EA2F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" name="Google Shape;1658;p57">
                      <a:extLst>
                        <a:ext uri="{FF2B5EF4-FFF2-40B4-BE49-F238E27FC236}">
                          <a16:creationId xmlns:a16="http://schemas.microsoft.com/office/drawing/2014/main" id="{4089B810-77E2-4404-8EA2-5E453B413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" name="Google Shape;1659;p57">
                      <a:extLst>
                        <a:ext uri="{FF2B5EF4-FFF2-40B4-BE49-F238E27FC236}">
                          <a16:creationId xmlns:a16="http://schemas.microsoft.com/office/drawing/2014/main" id="{327D0C96-54C4-42C4-B14C-5E7D9EE5D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8" name="Google Shape;1660;p57">
                      <a:extLst>
                        <a:ext uri="{FF2B5EF4-FFF2-40B4-BE49-F238E27FC236}">
                          <a16:creationId xmlns:a16="http://schemas.microsoft.com/office/drawing/2014/main" id="{FE9641F8-BF7A-49D5-BA36-FFDA396FD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9" name="Google Shape;1661;p57">
                      <a:extLst>
                        <a:ext uri="{FF2B5EF4-FFF2-40B4-BE49-F238E27FC236}">
                          <a16:creationId xmlns:a16="http://schemas.microsoft.com/office/drawing/2014/main" id="{E1D51E1F-0A2E-42FD-A48B-0896C440E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0" name="Google Shape;1662;p57">
                      <a:extLst>
                        <a:ext uri="{FF2B5EF4-FFF2-40B4-BE49-F238E27FC236}">
                          <a16:creationId xmlns:a16="http://schemas.microsoft.com/office/drawing/2014/main" id="{F45BA6C6-4A0D-45CB-81D9-AD555A824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1" name="Google Shape;1663;p57">
                      <a:extLst>
                        <a:ext uri="{FF2B5EF4-FFF2-40B4-BE49-F238E27FC236}">
                          <a16:creationId xmlns:a16="http://schemas.microsoft.com/office/drawing/2014/main" id="{70C050D1-FDD6-4ADB-9A31-54C45CAC3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42" name="Google Shape;1664;p57">
                      <a:extLst>
                        <a:ext uri="{FF2B5EF4-FFF2-40B4-BE49-F238E27FC236}">
                          <a16:creationId xmlns:a16="http://schemas.microsoft.com/office/drawing/2014/main" id="{A60191A0-70B9-419D-BB54-F41832D32D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43" name="Google Shape;1665;p57">
                        <a:extLst>
                          <a:ext uri="{FF2B5EF4-FFF2-40B4-BE49-F238E27FC236}">
                            <a16:creationId xmlns:a16="http://schemas.microsoft.com/office/drawing/2014/main" id="{6463DBB0-6FC4-4025-AEE6-1BD2F1D4D0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4" name="Google Shape;1666;p57">
                        <a:extLst>
                          <a:ext uri="{FF2B5EF4-FFF2-40B4-BE49-F238E27FC236}">
                            <a16:creationId xmlns:a16="http://schemas.microsoft.com/office/drawing/2014/main" id="{B976BB96-EFC2-4C61-A091-F4DB6D650F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5" name="Google Shape;1667;p57">
                        <a:extLst>
                          <a:ext uri="{FF2B5EF4-FFF2-40B4-BE49-F238E27FC236}">
                            <a16:creationId xmlns:a16="http://schemas.microsoft.com/office/drawing/2014/main" id="{8BCB7C30-44EB-4277-A860-71B7D67D1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6" name="Google Shape;1668;p57">
                        <a:extLst>
                          <a:ext uri="{FF2B5EF4-FFF2-40B4-BE49-F238E27FC236}">
                            <a16:creationId xmlns:a16="http://schemas.microsoft.com/office/drawing/2014/main" id="{A36696F0-6405-43DD-B956-7FB32ED36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7" name="Google Shape;1669;p57">
                        <a:extLst>
                          <a:ext uri="{FF2B5EF4-FFF2-40B4-BE49-F238E27FC236}">
                            <a16:creationId xmlns:a16="http://schemas.microsoft.com/office/drawing/2014/main" id="{172A81C5-A12C-4990-8281-84658EF889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8" name="Google Shape;1670;p57">
                        <a:extLst>
                          <a:ext uri="{FF2B5EF4-FFF2-40B4-BE49-F238E27FC236}">
                            <a16:creationId xmlns:a16="http://schemas.microsoft.com/office/drawing/2014/main" id="{B06C7FEB-59EB-48C6-BB86-E34CE6B6D0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9" name="Google Shape;1671;p57">
                        <a:extLst>
                          <a:ext uri="{FF2B5EF4-FFF2-40B4-BE49-F238E27FC236}">
                            <a16:creationId xmlns:a16="http://schemas.microsoft.com/office/drawing/2014/main" id="{F6E58E01-91BE-4B46-AFAE-1D6015A2C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0" name="Google Shape;1672;p57">
                        <a:extLst>
                          <a:ext uri="{FF2B5EF4-FFF2-40B4-BE49-F238E27FC236}">
                            <a16:creationId xmlns:a16="http://schemas.microsoft.com/office/drawing/2014/main" id="{CA0B1ABF-96A3-401E-B788-B164C2CF3F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1" name="Google Shape;1673;p57">
                        <a:extLst>
                          <a:ext uri="{FF2B5EF4-FFF2-40B4-BE49-F238E27FC236}">
                            <a16:creationId xmlns:a16="http://schemas.microsoft.com/office/drawing/2014/main" id="{C7916D60-52F5-4608-BC35-32318E6A47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2" name="Google Shape;1674;p57">
                        <a:extLst>
                          <a:ext uri="{FF2B5EF4-FFF2-40B4-BE49-F238E27FC236}">
                            <a16:creationId xmlns:a16="http://schemas.microsoft.com/office/drawing/2014/main" id="{8BFA8AE5-0FD3-4010-B232-0B5913D312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3" name="Google Shape;1675;p57">
                        <a:extLst>
                          <a:ext uri="{FF2B5EF4-FFF2-40B4-BE49-F238E27FC236}">
                            <a16:creationId xmlns:a16="http://schemas.microsoft.com/office/drawing/2014/main" id="{2993B46D-E7DF-474D-B4C1-D480FE060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4" name="Google Shape;1676;p57">
                        <a:extLst>
                          <a:ext uri="{FF2B5EF4-FFF2-40B4-BE49-F238E27FC236}">
                            <a16:creationId xmlns:a16="http://schemas.microsoft.com/office/drawing/2014/main" id="{49887AD3-4FA8-4A11-8AB1-5C7C638BF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5" name="Google Shape;1677;p57">
                        <a:extLst>
                          <a:ext uri="{FF2B5EF4-FFF2-40B4-BE49-F238E27FC236}">
                            <a16:creationId xmlns:a16="http://schemas.microsoft.com/office/drawing/2014/main" id="{6627B7FC-9109-415A-84C8-815DB16435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6" name="Google Shape;1678;p57">
                        <a:extLst>
                          <a:ext uri="{FF2B5EF4-FFF2-40B4-BE49-F238E27FC236}">
                            <a16:creationId xmlns:a16="http://schemas.microsoft.com/office/drawing/2014/main" id="{20096C2B-1F77-431E-AFFF-D2B91B0AB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7" name="Google Shape;1679;p57">
                        <a:extLst>
                          <a:ext uri="{FF2B5EF4-FFF2-40B4-BE49-F238E27FC236}">
                            <a16:creationId xmlns:a16="http://schemas.microsoft.com/office/drawing/2014/main" id="{5419B9A7-FF91-4513-859B-B2AEF94128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8" name="Google Shape;1680;p57">
                        <a:extLst>
                          <a:ext uri="{FF2B5EF4-FFF2-40B4-BE49-F238E27FC236}">
                            <a16:creationId xmlns:a16="http://schemas.microsoft.com/office/drawing/2014/main" id="{0AAC5557-E9F8-4359-9B5A-29F08A35E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9" name="Google Shape;1681;p57">
                        <a:extLst>
                          <a:ext uri="{FF2B5EF4-FFF2-40B4-BE49-F238E27FC236}">
                            <a16:creationId xmlns:a16="http://schemas.microsoft.com/office/drawing/2014/main" id="{3B87E5C0-02BF-4143-A1E8-F724C63925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1682;p57">
                        <a:extLst>
                          <a:ext uri="{FF2B5EF4-FFF2-40B4-BE49-F238E27FC236}">
                            <a16:creationId xmlns:a16="http://schemas.microsoft.com/office/drawing/2014/main" id="{56051DA0-3055-46B8-9360-0E0B4CA1B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1683;p57">
                        <a:extLst>
                          <a:ext uri="{FF2B5EF4-FFF2-40B4-BE49-F238E27FC236}">
                            <a16:creationId xmlns:a16="http://schemas.microsoft.com/office/drawing/2014/main" id="{26E4CA11-5C62-4CF4-83DB-72CE8B209F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1684;p57">
                        <a:extLst>
                          <a:ext uri="{FF2B5EF4-FFF2-40B4-BE49-F238E27FC236}">
                            <a16:creationId xmlns:a16="http://schemas.microsoft.com/office/drawing/2014/main" id="{40EDDFC6-95DF-4160-B4A6-A8E1FEC3A2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1685;p57">
                        <a:extLst>
                          <a:ext uri="{FF2B5EF4-FFF2-40B4-BE49-F238E27FC236}">
                            <a16:creationId xmlns:a16="http://schemas.microsoft.com/office/drawing/2014/main" id="{D4767D81-EEED-4563-A1BC-72D1507CB3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1686;p57">
                        <a:extLst>
                          <a:ext uri="{FF2B5EF4-FFF2-40B4-BE49-F238E27FC236}">
                            <a16:creationId xmlns:a16="http://schemas.microsoft.com/office/drawing/2014/main" id="{5CE2DC79-4992-4FF7-9575-A13668657E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1687;p57">
                        <a:extLst>
                          <a:ext uri="{FF2B5EF4-FFF2-40B4-BE49-F238E27FC236}">
                            <a16:creationId xmlns:a16="http://schemas.microsoft.com/office/drawing/2014/main" id="{7169A2BF-6FA4-496D-9C99-DFE7BB497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" name="Google Shape;1688;p57">
                        <a:extLst>
                          <a:ext uri="{FF2B5EF4-FFF2-40B4-BE49-F238E27FC236}">
                            <a16:creationId xmlns:a16="http://schemas.microsoft.com/office/drawing/2014/main" id="{C55F1206-0AD4-49CD-8E2F-E9A6602754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67" name="Google Shape;1689;p57">
                        <a:extLst>
                          <a:ext uri="{FF2B5EF4-FFF2-40B4-BE49-F238E27FC236}">
                            <a16:creationId xmlns:a16="http://schemas.microsoft.com/office/drawing/2014/main" id="{59104DAB-DA9C-489B-8B6C-799A98DCA7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9" name="Google Shape;1690;p57">
                          <a:extLst>
                            <a:ext uri="{FF2B5EF4-FFF2-40B4-BE49-F238E27FC236}">
                              <a16:creationId xmlns:a16="http://schemas.microsoft.com/office/drawing/2014/main" id="{CD0B47E9-809C-48F3-BCBA-A9F5697FBB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chemeClr val="lt2"/>
                        </a:solidFill>
                        <a:ln w="19050" cap="flat" cmpd="sng">
                          <a:solidFill>
                            <a:schemeClr val="lt2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70" name="Google Shape;1691;p57">
                          <a:extLst>
                            <a:ext uri="{FF2B5EF4-FFF2-40B4-BE49-F238E27FC236}">
                              <a16:creationId xmlns:a16="http://schemas.microsoft.com/office/drawing/2014/main" id="{B9E168DF-5010-48A8-911B-75428F7EFC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71" name="Google Shape;1692;p57">
                            <a:extLst>
                              <a:ext uri="{FF2B5EF4-FFF2-40B4-BE49-F238E27FC236}">
                                <a16:creationId xmlns:a16="http://schemas.microsoft.com/office/drawing/2014/main" id="{2D57A22A-85B9-4C33-93F0-788FA180567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2" name="Google Shape;1693;p57">
                            <a:extLst>
                              <a:ext uri="{FF2B5EF4-FFF2-40B4-BE49-F238E27FC236}">
                                <a16:creationId xmlns:a16="http://schemas.microsoft.com/office/drawing/2014/main" id="{28DB5500-DF7B-4FFA-8AAA-C078ABCD54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3" name="Google Shape;1694;p57">
                            <a:extLst>
                              <a:ext uri="{FF2B5EF4-FFF2-40B4-BE49-F238E27FC236}">
                                <a16:creationId xmlns:a16="http://schemas.microsoft.com/office/drawing/2014/main" id="{A0DD5F29-AE29-463B-A9E1-8BA998B9E7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4" name="Google Shape;1695;p57">
                            <a:extLst>
                              <a:ext uri="{FF2B5EF4-FFF2-40B4-BE49-F238E27FC236}">
                                <a16:creationId xmlns:a16="http://schemas.microsoft.com/office/drawing/2014/main" id="{47C2C9C2-4A4D-4ED0-B693-432B60171F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5" name="Google Shape;1696;p57">
                            <a:extLst>
                              <a:ext uri="{FF2B5EF4-FFF2-40B4-BE49-F238E27FC236}">
                                <a16:creationId xmlns:a16="http://schemas.microsoft.com/office/drawing/2014/main" id="{B5561409-3E0D-4D96-BC26-780B16195B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6" name="Google Shape;1697;p57">
                            <a:extLst>
                              <a:ext uri="{FF2B5EF4-FFF2-40B4-BE49-F238E27FC236}">
                                <a16:creationId xmlns:a16="http://schemas.microsoft.com/office/drawing/2014/main" id="{305A81FE-A826-4D51-9811-4062276C60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7" name="Google Shape;1698;p57">
                            <a:extLst>
                              <a:ext uri="{FF2B5EF4-FFF2-40B4-BE49-F238E27FC236}">
                                <a16:creationId xmlns:a16="http://schemas.microsoft.com/office/drawing/2014/main" id="{CD3F1581-BD91-4ABB-A78D-B17FBAF070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578" name="Google Shape;1699;p57">
                            <a:extLst>
                              <a:ext uri="{FF2B5EF4-FFF2-40B4-BE49-F238E27FC236}">
                                <a16:creationId xmlns:a16="http://schemas.microsoft.com/office/drawing/2014/main" id="{05226CCB-11B0-4E6E-9D17-4761C761D94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82" name="Google Shape;1700;p57">
                              <a:extLst>
                                <a:ext uri="{FF2B5EF4-FFF2-40B4-BE49-F238E27FC236}">
                                  <a16:creationId xmlns:a16="http://schemas.microsoft.com/office/drawing/2014/main" id="{DE3A0C86-4307-4CA9-979A-FC398CED0E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3" name="Google Shape;1701;p57">
                              <a:extLst>
                                <a:ext uri="{FF2B5EF4-FFF2-40B4-BE49-F238E27FC236}">
                                  <a16:creationId xmlns:a16="http://schemas.microsoft.com/office/drawing/2014/main" id="{941145A9-BB16-4859-B44F-FD38620080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4" name="Google Shape;1702;p57">
                              <a:extLst>
                                <a:ext uri="{FF2B5EF4-FFF2-40B4-BE49-F238E27FC236}">
                                  <a16:creationId xmlns:a16="http://schemas.microsoft.com/office/drawing/2014/main" id="{09FD758E-5A9F-45AC-A59C-AFE678775FD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5" name="Google Shape;1703;p57">
                              <a:extLst>
                                <a:ext uri="{FF2B5EF4-FFF2-40B4-BE49-F238E27FC236}">
                                  <a16:creationId xmlns:a16="http://schemas.microsoft.com/office/drawing/2014/main" id="{AA47EAEF-A9D0-40FD-9FE3-85B8C5EC7EC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6" name="Google Shape;1704;p57">
                              <a:extLst>
                                <a:ext uri="{FF2B5EF4-FFF2-40B4-BE49-F238E27FC236}">
                                  <a16:creationId xmlns:a16="http://schemas.microsoft.com/office/drawing/2014/main" id="{15F7CE9D-8C19-46ED-BE06-5A506E17184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7" name="Google Shape;1705;p57">
                              <a:extLst>
                                <a:ext uri="{FF2B5EF4-FFF2-40B4-BE49-F238E27FC236}">
                                  <a16:creationId xmlns:a16="http://schemas.microsoft.com/office/drawing/2014/main" id="{2F29E612-EC1B-43F5-95C0-378B4FB8BBE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8" name="Google Shape;1706;p57">
                              <a:extLst>
                                <a:ext uri="{FF2B5EF4-FFF2-40B4-BE49-F238E27FC236}">
                                  <a16:creationId xmlns:a16="http://schemas.microsoft.com/office/drawing/2014/main" id="{16364943-DF40-461C-9CD2-BA9F23EC17F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9" name="Google Shape;1707;p57">
                              <a:extLst>
                                <a:ext uri="{FF2B5EF4-FFF2-40B4-BE49-F238E27FC236}">
                                  <a16:creationId xmlns:a16="http://schemas.microsoft.com/office/drawing/2014/main" id="{845E657C-71D4-470E-823A-4A325DDD90D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0" name="Google Shape;1708;p57">
                              <a:extLst>
                                <a:ext uri="{FF2B5EF4-FFF2-40B4-BE49-F238E27FC236}">
                                  <a16:creationId xmlns:a16="http://schemas.microsoft.com/office/drawing/2014/main" id="{0FEA0916-9006-44F8-ADD8-E819C10519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1" name="Google Shape;1709;p57">
                              <a:extLst>
                                <a:ext uri="{FF2B5EF4-FFF2-40B4-BE49-F238E27FC236}">
                                  <a16:creationId xmlns:a16="http://schemas.microsoft.com/office/drawing/2014/main" id="{B761E370-279B-49D6-85C8-EA4A8A44F0E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2" name="Google Shape;1710;p57">
                              <a:extLst>
                                <a:ext uri="{FF2B5EF4-FFF2-40B4-BE49-F238E27FC236}">
                                  <a16:creationId xmlns:a16="http://schemas.microsoft.com/office/drawing/2014/main" id="{520E253A-A152-401B-A9C1-E382585E9F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3" name="Google Shape;1711;p57">
                              <a:extLst>
                                <a:ext uri="{FF2B5EF4-FFF2-40B4-BE49-F238E27FC236}">
                                  <a16:creationId xmlns:a16="http://schemas.microsoft.com/office/drawing/2014/main" id="{2E33C4D2-D881-49B9-944C-05F6699E512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4" name="Google Shape;1712;p57">
                              <a:extLst>
                                <a:ext uri="{FF2B5EF4-FFF2-40B4-BE49-F238E27FC236}">
                                  <a16:creationId xmlns:a16="http://schemas.microsoft.com/office/drawing/2014/main" id="{D1BB8FE5-C593-48D0-A1FA-668CD59F155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595" name="Google Shape;1713;p57">
                              <a:extLst>
                                <a:ext uri="{FF2B5EF4-FFF2-40B4-BE49-F238E27FC236}">
                                  <a16:creationId xmlns:a16="http://schemas.microsoft.com/office/drawing/2014/main" id="{F1BEB06B-562A-4110-842E-9107934629E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96" name="Google Shape;1714;p57">
                                <a:extLst>
                                  <a:ext uri="{FF2B5EF4-FFF2-40B4-BE49-F238E27FC236}">
                                    <a16:creationId xmlns:a16="http://schemas.microsoft.com/office/drawing/2014/main" id="{D43FF0F3-A9F4-4B5E-9E3A-A13E8BA111D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7" name="Google Shape;1715;p57">
                                <a:extLst>
                                  <a:ext uri="{FF2B5EF4-FFF2-40B4-BE49-F238E27FC236}">
                                    <a16:creationId xmlns:a16="http://schemas.microsoft.com/office/drawing/2014/main" id="{362906D4-5FE4-4A1D-87C8-C76FEC62814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8" name="Google Shape;1716;p57">
                                <a:extLst>
                                  <a:ext uri="{FF2B5EF4-FFF2-40B4-BE49-F238E27FC236}">
                                    <a16:creationId xmlns:a16="http://schemas.microsoft.com/office/drawing/2014/main" id="{CFCA0FCB-1E04-4034-B3EA-5D55522815C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9" name="Google Shape;1717;p57">
                                <a:extLst>
                                  <a:ext uri="{FF2B5EF4-FFF2-40B4-BE49-F238E27FC236}">
                                    <a16:creationId xmlns:a16="http://schemas.microsoft.com/office/drawing/2014/main" id="{969DD68F-53DD-4F76-AF30-6582D5C0B1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0" name="Google Shape;1718;p57">
                                <a:extLst>
                                  <a:ext uri="{FF2B5EF4-FFF2-40B4-BE49-F238E27FC236}">
                                    <a16:creationId xmlns:a16="http://schemas.microsoft.com/office/drawing/2014/main" id="{8CDEB6DF-8551-42D0-923C-0FC810069FC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1" name="Google Shape;1719;p57">
                                <a:extLst>
                                  <a:ext uri="{FF2B5EF4-FFF2-40B4-BE49-F238E27FC236}">
                                    <a16:creationId xmlns:a16="http://schemas.microsoft.com/office/drawing/2014/main" id="{2B502FA6-B90A-4A06-B257-08D37CC913E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2" name="Google Shape;1720;p57">
                                <a:extLst>
                                  <a:ext uri="{FF2B5EF4-FFF2-40B4-BE49-F238E27FC236}">
                                    <a16:creationId xmlns:a16="http://schemas.microsoft.com/office/drawing/2014/main" id="{76BAEF9B-8C18-4B83-9392-30DC983AEF0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03" name="Google Shape;1721;p57">
                                <a:extLst>
                                  <a:ext uri="{FF2B5EF4-FFF2-40B4-BE49-F238E27FC236}">
                                    <a16:creationId xmlns:a16="http://schemas.microsoft.com/office/drawing/2014/main" id="{DB00680D-A051-4AE3-B6AA-74CECBC1627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04" name="Google Shape;1722;p57">
                                  <a:extLst>
                                    <a:ext uri="{FF2B5EF4-FFF2-40B4-BE49-F238E27FC236}">
                                      <a16:creationId xmlns:a16="http://schemas.microsoft.com/office/drawing/2014/main" id="{0736546F-55F2-4B42-A450-BA05B3EAC27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5" name="Google Shape;1723;p57">
                                  <a:extLst>
                                    <a:ext uri="{FF2B5EF4-FFF2-40B4-BE49-F238E27FC236}">
                                      <a16:creationId xmlns:a16="http://schemas.microsoft.com/office/drawing/2014/main" id="{BAD3AF7D-5DEA-4077-A656-B0DEC598A4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6" name="Google Shape;1724;p57">
                                  <a:extLst>
                                    <a:ext uri="{FF2B5EF4-FFF2-40B4-BE49-F238E27FC236}">
                                      <a16:creationId xmlns:a16="http://schemas.microsoft.com/office/drawing/2014/main" id="{BCBF25BB-D514-488B-BD8F-2C48D3E03CB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7" name="Google Shape;1725;p57">
                                  <a:extLst>
                                    <a:ext uri="{FF2B5EF4-FFF2-40B4-BE49-F238E27FC236}">
                                      <a16:creationId xmlns:a16="http://schemas.microsoft.com/office/drawing/2014/main" id="{0596EDD9-152F-492D-BC23-FAEB0C3B77B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8" name="Google Shape;1726;p57">
                                  <a:extLst>
                                    <a:ext uri="{FF2B5EF4-FFF2-40B4-BE49-F238E27FC236}">
                                      <a16:creationId xmlns:a16="http://schemas.microsoft.com/office/drawing/2014/main" id="{7757739F-9598-4601-A26B-F676CC74016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09" name="Google Shape;1727;p57">
                                  <a:extLst>
                                    <a:ext uri="{FF2B5EF4-FFF2-40B4-BE49-F238E27FC236}">
                                      <a16:creationId xmlns:a16="http://schemas.microsoft.com/office/drawing/2014/main" id="{0D15C53E-73A5-486B-B5F2-449C035A71F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10" name="Google Shape;1728;p57">
                                    <a:extLst>
                                      <a:ext uri="{FF2B5EF4-FFF2-40B4-BE49-F238E27FC236}">
                                        <a16:creationId xmlns:a16="http://schemas.microsoft.com/office/drawing/2014/main" id="{8B717299-551F-45BD-B838-35D183482D8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1" name="Google Shape;1729;p57">
                                    <a:extLst>
                                      <a:ext uri="{FF2B5EF4-FFF2-40B4-BE49-F238E27FC236}">
                                        <a16:creationId xmlns:a16="http://schemas.microsoft.com/office/drawing/2014/main" id="{E3F3B13B-E114-4F87-BBD1-CDF630B92D8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2" name="Google Shape;1730;p57">
                                    <a:extLst>
                                      <a:ext uri="{FF2B5EF4-FFF2-40B4-BE49-F238E27FC236}">
                                        <a16:creationId xmlns:a16="http://schemas.microsoft.com/office/drawing/2014/main" id="{E580DE69-AB99-445F-90C3-3D0FB5EFB65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3" name="Google Shape;1731;p57">
                                    <a:extLst>
                                      <a:ext uri="{FF2B5EF4-FFF2-40B4-BE49-F238E27FC236}">
                                        <a16:creationId xmlns:a16="http://schemas.microsoft.com/office/drawing/2014/main" id="{8AF1DC0F-AFF6-4F55-B11A-D3AAAD71E97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579" name="Google Shape;1732;p57">
                            <a:extLst>
                              <a:ext uri="{FF2B5EF4-FFF2-40B4-BE49-F238E27FC236}">
                                <a16:creationId xmlns:a16="http://schemas.microsoft.com/office/drawing/2014/main" id="{F5234112-E583-4300-82E9-60661361B3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80" name="Google Shape;1733;p57">
                            <a:extLst>
                              <a:ext uri="{FF2B5EF4-FFF2-40B4-BE49-F238E27FC236}">
                                <a16:creationId xmlns:a16="http://schemas.microsoft.com/office/drawing/2014/main" id="{A82F417A-2B31-4C45-8CB1-DDE85541D8E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81" name="Google Shape;1734;p57">
                            <a:extLst>
                              <a:ext uri="{FF2B5EF4-FFF2-40B4-BE49-F238E27FC236}">
                                <a16:creationId xmlns:a16="http://schemas.microsoft.com/office/drawing/2014/main" id="{3C730E38-5B60-4CA9-B89E-7434345780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  <p:sp>
                    <p:nvSpPr>
                      <p:cNvPr id="568" name="Google Shape;1735;p57">
                        <a:extLst>
                          <a:ext uri="{FF2B5EF4-FFF2-40B4-BE49-F238E27FC236}">
                            <a16:creationId xmlns:a16="http://schemas.microsoft.com/office/drawing/2014/main" id="{C94B1F95-4795-4BC3-9E34-2448A41B9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  <p:grpSp>
          <p:nvGrpSpPr>
            <p:cNvPr id="61" name="Google Shape;1736;p57">
              <a:extLst>
                <a:ext uri="{FF2B5EF4-FFF2-40B4-BE49-F238E27FC236}">
                  <a16:creationId xmlns:a16="http://schemas.microsoft.com/office/drawing/2014/main" id="{9DFAD057-7C4D-48BE-A112-61C321AB36D6}"/>
                </a:ext>
              </a:extLst>
            </p:cNvPr>
            <p:cNvGrpSpPr/>
            <p:nvPr/>
          </p:nvGrpSpPr>
          <p:grpSpPr>
            <a:xfrm>
              <a:off x="2675326" y="2807228"/>
              <a:ext cx="85301" cy="73274"/>
              <a:chOff x="4595437" y="3598775"/>
              <a:chExt cx="37776" cy="32451"/>
            </a:xfrm>
          </p:grpSpPr>
          <p:sp>
            <p:nvSpPr>
              <p:cNvPr id="511" name="Google Shape;1737;p57">
                <a:extLst>
                  <a:ext uri="{FF2B5EF4-FFF2-40B4-BE49-F238E27FC236}">
                    <a16:creationId xmlns:a16="http://schemas.microsoft.com/office/drawing/2014/main" id="{F1B4FCF8-2BB1-43D7-8526-6C28B8843290}"/>
                  </a:ext>
                </a:extLst>
              </p:cNvPr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738;p57">
                <a:extLst>
                  <a:ext uri="{FF2B5EF4-FFF2-40B4-BE49-F238E27FC236}">
                    <a16:creationId xmlns:a16="http://schemas.microsoft.com/office/drawing/2014/main" id="{5A78177C-4C4C-4C22-9714-8FE7FC555A09}"/>
                  </a:ext>
                </a:extLst>
              </p:cNvPr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739;p57">
              <a:extLst>
                <a:ext uri="{FF2B5EF4-FFF2-40B4-BE49-F238E27FC236}">
                  <a16:creationId xmlns:a16="http://schemas.microsoft.com/office/drawing/2014/main" id="{0F3EBD5B-B236-4375-9525-985A2BE0C084}"/>
                </a:ext>
              </a:extLst>
            </p:cNvPr>
            <p:cNvGrpSpPr/>
            <p:nvPr/>
          </p:nvGrpSpPr>
          <p:grpSpPr>
            <a:xfrm>
              <a:off x="2780163" y="2639386"/>
              <a:ext cx="85301" cy="73115"/>
              <a:chOff x="4641864" y="3524443"/>
              <a:chExt cx="37776" cy="32380"/>
            </a:xfrm>
          </p:grpSpPr>
          <p:sp>
            <p:nvSpPr>
              <p:cNvPr id="509" name="Google Shape;1740;p57">
                <a:extLst>
                  <a:ext uri="{FF2B5EF4-FFF2-40B4-BE49-F238E27FC236}">
                    <a16:creationId xmlns:a16="http://schemas.microsoft.com/office/drawing/2014/main" id="{78124C37-E0B4-4737-8754-7C08B9EC4E1F}"/>
                  </a:ext>
                </a:extLst>
              </p:cNvPr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1741;p57">
                <a:extLst>
                  <a:ext uri="{FF2B5EF4-FFF2-40B4-BE49-F238E27FC236}">
                    <a16:creationId xmlns:a16="http://schemas.microsoft.com/office/drawing/2014/main" id="{38D55905-4BC3-4434-81C7-4CEE026AC6FD}"/>
                  </a:ext>
                </a:extLst>
              </p:cNvPr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1742;p57">
              <a:extLst>
                <a:ext uri="{FF2B5EF4-FFF2-40B4-BE49-F238E27FC236}">
                  <a16:creationId xmlns:a16="http://schemas.microsoft.com/office/drawing/2014/main" id="{9BB4AD87-B60C-4C5A-AD2A-1905C9226B71}"/>
                </a:ext>
              </a:extLst>
            </p:cNvPr>
            <p:cNvGrpSpPr/>
            <p:nvPr/>
          </p:nvGrpSpPr>
          <p:grpSpPr>
            <a:xfrm>
              <a:off x="2794992" y="3473623"/>
              <a:ext cx="85301" cy="73061"/>
              <a:chOff x="4648431" y="3893901"/>
              <a:chExt cx="37776" cy="32357"/>
            </a:xfrm>
          </p:grpSpPr>
          <p:sp>
            <p:nvSpPr>
              <p:cNvPr id="507" name="Google Shape;1743;p57">
                <a:extLst>
                  <a:ext uri="{FF2B5EF4-FFF2-40B4-BE49-F238E27FC236}">
                    <a16:creationId xmlns:a16="http://schemas.microsoft.com/office/drawing/2014/main" id="{9EA936B4-207F-4231-903B-3C9E30595276}"/>
                  </a:ext>
                </a:extLst>
              </p:cNvPr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1744;p57">
                <a:extLst>
                  <a:ext uri="{FF2B5EF4-FFF2-40B4-BE49-F238E27FC236}">
                    <a16:creationId xmlns:a16="http://schemas.microsoft.com/office/drawing/2014/main" id="{5166D467-88ED-4B20-B02D-57C5BFBFD22C}"/>
                  </a:ext>
                </a:extLst>
              </p:cNvPr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1745;p57">
              <a:extLst>
                <a:ext uri="{FF2B5EF4-FFF2-40B4-BE49-F238E27FC236}">
                  <a16:creationId xmlns:a16="http://schemas.microsoft.com/office/drawing/2014/main" id="{EEBA8B1E-64C6-4CD6-9D0A-D12EC3F60C55}"/>
                </a:ext>
              </a:extLst>
            </p:cNvPr>
            <p:cNvGrpSpPr/>
            <p:nvPr/>
          </p:nvGrpSpPr>
          <p:grpSpPr>
            <a:xfrm>
              <a:off x="2612811" y="3087521"/>
              <a:ext cx="85514" cy="73115"/>
              <a:chOff x="4567752" y="3722908"/>
              <a:chExt cx="37870" cy="32380"/>
            </a:xfrm>
          </p:grpSpPr>
          <p:sp>
            <p:nvSpPr>
              <p:cNvPr id="505" name="Google Shape;1746;p57">
                <a:extLst>
                  <a:ext uri="{FF2B5EF4-FFF2-40B4-BE49-F238E27FC236}">
                    <a16:creationId xmlns:a16="http://schemas.microsoft.com/office/drawing/2014/main" id="{FAA8DEF9-861E-44B9-87B2-FCF0811B111B}"/>
                  </a:ext>
                </a:extLst>
              </p:cNvPr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1747;p57">
                <a:extLst>
                  <a:ext uri="{FF2B5EF4-FFF2-40B4-BE49-F238E27FC236}">
                    <a16:creationId xmlns:a16="http://schemas.microsoft.com/office/drawing/2014/main" id="{7D43A60C-DACE-42CA-B03D-5435616B4D1D}"/>
                  </a:ext>
                </a:extLst>
              </p:cNvPr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1748;p57">
              <a:extLst>
                <a:ext uri="{FF2B5EF4-FFF2-40B4-BE49-F238E27FC236}">
                  <a16:creationId xmlns:a16="http://schemas.microsoft.com/office/drawing/2014/main" id="{A16DD957-0699-46A2-8A13-F94124B19D61}"/>
                </a:ext>
              </a:extLst>
            </p:cNvPr>
            <p:cNvGrpSpPr/>
            <p:nvPr/>
          </p:nvGrpSpPr>
          <p:grpSpPr>
            <a:xfrm>
              <a:off x="2725160" y="2927529"/>
              <a:ext cx="85319" cy="73061"/>
              <a:chOff x="4617506" y="3652052"/>
              <a:chExt cx="37783" cy="32357"/>
            </a:xfrm>
          </p:grpSpPr>
          <p:sp>
            <p:nvSpPr>
              <p:cNvPr id="503" name="Google Shape;1749;p57">
                <a:extLst>
                  <a:ext uri="{FF2B5EF4-FFF2-40B4-BE49-F238E27FC236}">
                    <a16:creationId xmlns:a16="http://schemas.microsoft.com/office/drawing/2014/main" id="{709953D9-8334-41F7-84D4-10427680E5EE}"/>
                  </a:ext>
                </a:extLst>
              </p:cNvPr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1750;p57">
                <a:extLst>
                  <a:ext uri="{FF2B5EF4-FFF2-40B4-BE49-F238E27FC236}">
                    <a16:creationId xmlns:a16="http://schemas.microsoft.com/office/drawing/2014/main" id="{DF772151-EA72-41DA-B9BA-B9EBA37ECBB5}"/>
                  </a:ext>
                </a:extLst>
              </p:cNvPr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1751;p57">
              <a:extLst>
                <a:ext uri="{FF2B5EF4-FFF2-40B4-BE49-F238E27FC236}">
                  <a16:creationId xmlns:a16="http://schemas.microsoft.com/office/drawing/2014/main" id="{E7CD634F-D043-4E20-9C6A-74065F5C7C6D}"/>
                </a:ext>
              </a:extLst>
            </p:cNvPr>
            <p:cNvGrpSpPr/>
            <p:nvPr/>
          </p:nvGrpSpPr>
          <p:grpSpPr>
            <a:xfrm>
              <a:off x="2999516" y="2706462"/>
              <a:ext cx="85514" cy="73061"/>
              <a:chOff x="4739005" y="3554149"/>
              <a:chExt cx="37870" cy="32357"/>
            </a:xfrm>
          </p:grpSpPr>
          <p:sp>
            <p:nvSpPr>
              <p:cNvPr id="501" name="Google Shape;1752;p57">
                <a:extLst>
                  <a:ext uri="{FF2B5EF4-FFF2-40B4-BE49-F238E27FC236}">
                    <a16:creationId xmlns:a16="http://schemas.microsoft.com/office/drawing/2014/main" id="{88AFE0AC-7BBB-4BC4-BE94-DEB388A02FF7}"/>
                  </a:ext>
                </a:extLst>
              </p:cNvPr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1753;p57">
                <a:extLst>
                  <a:ext uri="{FF2B5EF4-FFF2-40B4-BE49-F238E27FC236}">
                    <a16:creationId xmlns:a16="http://schemas.microsoft.com/office/drawing/2014/main" id="{85853F3A-A4D3-42FC-BEF9-E97837407A82}"/>
                  </a:ext>
                </a:extLst>
              </p:cNvPr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1754;p57">
              <a:extLst>
                <a:ext uri="{FF2B5EF4-FFF2-40B4-BE49-F238E27FC236}">
                  <a16:creationId xmlns:a16="http://schemas.microsoft.com/office/drawing/2014/main" id="{9DA76815-C3CB-49E7-A616-FFBC47C9E672}"/>
                </a:ext>
              </a:extLst>
            </p:cNvPr>
            <p:cNvGrpSpPr/>
            <p:nvPr/>
          </p:nvGrpSpPr>
          <p:grpSpPr>
            <a:xfrm>
              <a:off x="3152056" y="2878318"/>
              <a:ext cx="85301" cy="73079"/>
              <a:chOff x="4806557" y="3630258"/>
              <a:chExt cx="37776" cy="32364"/>
            </a:xfrm>
          </p:grpSpPr>
          <p:sp>
            <p:nvSpPr>
              <p:cNvPr id="499" name="Google Shape;1755;p57">
                <a:extLst>
                  <a:ext uri="{FF2B5EF4-FFF2-40B4-BE49-F238E27FC236}">
                    <a16:creationId xmlns:a16="http://schemas.microsoft.com/office/drawing/2014/main" id="{E426CE23-6B42-4F1F-8778-1BAE2B7839F7}"/>
                  </a:ext>
                </a:extLst>
              </p:cNvPr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1756;p57">
                <a:extLst>
                  <a:ext uri="{FF2B5EF4-FFF2-40B4-BE49-F238E27FC236}">
                    <a16:creationId xmlns:a16="http://schemas.microsoft.com/office/drawing/2014/main" id="{98F92AB2-8245-4432-93D3-A4E5E28707CE}"/>
                  </a:ext>
                </a:extLst>
              </p:cNvPr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1757;p57">
              <a:extLst>
                <a:ext uri="{FF2B5EF4-FFF2-40B4-BE49-F238E27FC236}">
                  <a16:creationId xmlns:a16="http://schemas.microsoft.com/office/drawing/2014/main" id="{0EC1971C-3D1B-452D-8D9C-B97ABBBB8E15}"/>
                </a:ext>
              </a:extLst>
            </p:cNvPr>
            <p:cNvGrpSpPr/>
            <p:nvPr/>
          </p:nvGrpSpPr>
          <p:grpSpPr>
            <a:xfrm>
              <a:off x="2995005" y="3723033"/>
              <a:ext cx="85514" cy="73061"/>
              <a:chOff x="4737007" y="4004357"/>
              <a:chExt cx="37870" cy="32357"/>
            </a:xfrm>
          </p:grpSpPr>
          <p:sp>
            <p:nvSpPr>
              <p:cNvPr id="497" name="Google Shape;1758;p57">
                <a:extLst>
                  <a:ext uri="{FF2B5EF4-FFF2-40B4-BE49-F238E27FC236}">
                    <a16:creationId xmlns:a16="http://schemas.microsoft.com/office/drawing/2014/main" id="{8BD5493D-F4D5-4250-9B77-32D91B9CEC36}"/>
                  </a:ext>
                </a:extLst>
              </p:cNvPr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1759;p57">
                <a:extLst>
                  <a:ext uri="{FF2B5EF4-FFF2-40B4-BE49-F238E27FC236}">
                    <a16:creationId xmlns:a16="http://schemas.microsoft.com/office/drawing/2014/main" id="{AB5EF65A-5636-4781-B2D5-5DDB290EBC9F}"/>
                  </a:ext>
                </a:extLst>
              </p:cNvPr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1760;p57">
              <a:extLst>
                <a:ext uri="{FF2B5EF4-FFF2-40B4-BE49-F238E27FC236}">
                  <a16:creationId xmlns:a16="http://schemas.microsoft.com/office/drawing/2014/main" id="{430E8432-2BC0-4D27-8D15-5A20A827F3DD}"/>
                </a:ext>
              </a:extLst>
            </p:cNvPr>
            <p:cNvGrpSpPr/>
            <p:nvPr/>
          </p:nvGrpSpPr>
          <p:grpSpPr>
            <a:xfrm>
              <a:off x="3077713" y="4184274"/>
              <a:ext cx="85301" cy="73061"/>
              <a:chOff x="4773634" y="4208627"/>
              <a:chExt cx="37776" cy="32357"/>
            </a:xfrm>
          </p:grpSpPr>
          <p:sp>
            <p:nvSpPr>
              <p:cNvPr id="495" name="Google Shape;1761;p57">
                <a:extLst>
                  <a:ext uri="{FF2B5EF4-FFF2-40B4-BE49-F238E27FC236}">
                    <a16:creationId xmlns:a16="http://schemas.microsoft.com/office/drawing/2014/main" id="{09EC8F42-08C8-4EB6-903D-A64F0BFB6723}"/>
                  </a:ext>
                </a:extLst>
              </p:cNvPr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1762;p57">
                <a:extLst>
                  <a:ext uri="{FF2B5EF4-FFF2-40B4-BE49-F238E27FC236}">
                    <a16:creationId xmlns:a16="http://schemas.microsoft.com/office/drawing/2014/main" id="{E76E6DBE-9A9D-49C3-B0A1-3E69DBBC7A19}"/>
                  </a:ext>
                </a:extLst>
              </p:cNvPr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1763;p57">
              <a:extLst>
                <a:ext uri="{FF2B5EF4-FFF2-40B4-BE49-F238E27FC236}">
                  <a16:creationId xmlns:a16="http://schemas.microsoft.com/office/drawing/2014/main" id="{A66CECB2-9E98-445F-9A8B-C94FDA4F013F}"/>
                </a:ext>
              </a:extLst>
            </p:cNvPr>
            <p:cNvGrpSpPr/>
            <p:nvPr/>
          </p:nvGrpSpPr>
          <p:grpSpPr>
            <a:xfrm>
              <a:off x="3336600" y="3882013"/>
              <a:ext cx="85301" cy="73274"/>
              <a:chOff x="4888282" y="4074764"/>
              <a:chExt cx="37776" cy="32451"/>
            </a:xfrm>
          </p:grpSpPr>
          <p:sp>
            <p:nvSpPr>
              <p:cNvPr id="493" name="Google Shape;1764;p57">
                <a:extLst>
                  <a:ext uri="{FF2B5EF4-FFF2-40B4-BE49-F238E27FC236}">
                    <a16:creationId xmlns:a16="http://schemas.microsoft.com/office/drawing/2014/main" id="{A7C3A482-84F9-405B-81E0-B8F023BEBFB4}"/>
                  </a:ext>
                </a:extLst>
              </p:cNvPr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1765;p57">
                <a:extLst>
                  <a:ext uri="{FF2B5EF4-FFF2-40B4-BE49-F238E27FC236}">
                    <a16:creationId xmlns:a16="http://schemas.microsoft.com/office/drawing/2014/main" id="{CF895F5F-8E6B-4914-98F0-4D61AD3353E6}"/>
                  </a:ext>
                </a:extLst>
              </p:cNvPr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1766;p57">
              <a:extLst>
                <a:ext uri="{FF2B5EF4-FFF2-40B4-BE49-F238E27FC236}">
                  <a16:creationId xmlns:a16="http://schemas.microsoft.com/office/drawing/2014/main" id="{E782CFBB-276F-4DC8-A66D-AFF408BEABBA}"/>
                </a:ext>
              </a:extLst>
            </p:cNvPr>
            <p:cNvGrpSpPr/>
            <p:nvPr/>
          </p:nvGrpSpPr>
          <p:grpSpPr>
            <a:xfrm>
              <a:off x="3366028" y="3271240"/>
              <a:ext cx="85301" cy="73079"/>
              <a:chOff x="4901315" y="3804271"/>
              <a:chExt cx="37776" cy="32364"/>
            </a:xfrm>
          </p:grpSpPr>
          <p:sp>
            <p:nvSpPr>
              <p:cNvPr id="491" name="Google Shape;1767;p57">
                <a:extLst>
                  <a:ext uri="{FF2B5EF4-FFF2-40B4-BE49-F238E27FC236}">
                    <a16:creationId xmlns:a16="http://schemas.microsoft.com/office/drawing/2014/main" id="{8F9F1033-5714-42FB-B086-FA1549FE614C}"/>
                  </a:ext>
                </a:extLst>
              </p:cNvPr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1768;p57">
                <a:extLst>
                  <a:ext uri="{FF2B5EF4-FFF2-40B4-BE49-F238E27FC236}">
                    <a16:creationId xmlns:a16="http://schemas.microsoft.com/office/drawing/2014/main" id="{D9F72858-7E03-40EA-910A-473267332770}"/>
                  </a:ext>
                </a:extLst>
              </p:cNvPr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1769;p57">
              <a:extLst>
                <a:ext uri="{FF2B5EF4-FFF2-40B4-BE49-F238E27FC236}">
                  <a16:creationId xmlns:a16="http://schemas.microsoft.com/office/drawing/2014/main" id="{DEF0BD5A-2580-4A81-9971-E41D6EDA7B48}"/>
                </a:ext>
              </a:extLst>
            </p:cNvPr>
            <p:cNvGrpSpPr/>
            <p:nvPr/>
          </p:nvGrpSpPr>
          <p:grpSpPr>
            <a:xfrm>
              <a:off x="3287174" y="3069744"/>
              <a:ext cx="85461" cy="73061"/>
              <a:chOff x="4866394" y="3715035"/>
              <a:chExt cx="37846" cy="32357"/>
            </a:xfrm>
          </p:grpSpPr>
          <p:sp>
            <p:nvSpPr>
              <p:cNvPr id="489" name="Google Shape;1770;p57">
                <a:extLst>
                  <a:ext uri="{FF2B5EF4-FFF2-40B4-BE49-F238E27FC236}">
                    <a16:creationId xmlns:a16="http://schemas.microsoft.com/office/drawing/2014/main" id="{C8233CAF-603E-4198-A46A-61780EF84666}"/>
                  </a:ext>
                </a:extLst>
              </p:cNvPr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1771;p57">
                <a:extLst>
                  <a:ext uri="{FF2B5EF4-FFF2-40B4-BE49-F238E27FC236}">
                    <a16:creationId xmlns:a16="http://schemas.microsoft.com/office/drawing/2014/main" id="{01B85303-EDF5-4A44-91A7-9352C23AB2FB}"/>
                  </a:ext>
                </a:extLst>
              </p:cNvPr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1772;p57">
              <a:extLst>
                <a:ext uri="{FF2B5EF4-FFF2-40B4-BE49-F238E27FC236}">
                  <a16:creationId xmlns:a16="http://schemas.microsoft.com/office/drawing/2014/main" id="{C4AC69B5-F07E-4144-8177-05DE668F1900}"/>
                </a:ext>
              </a:extLst>
            </p:cNvPr>
            <p:cNvGrpSpPr/>
            <p:nvPr/>
          </p:nvGrpSpPr>
          <p:grpSpPr>
            <a:xfrm>
              <a:off x="3541976" y="3351458"/>
              <a:ext cx="85532" cy="73203"/>
              <a:chOff x="4979233" y="3839798"/>
              <a:chExt cx="37878" cy="32420"/>
            </a:xfrm>
          </p:grpSpPr>
          <p:sp>
            <p:nvSpPr>
              <p:cNvPr id="487" name="Google Shape;1773;p57">
                <a:extLst>
                  <a:ext uri="{FF2B5EF4-FFF2-40B4-BE49-F238E27FC236}">
                    <a16:creationId xmlns:a16="http://schemas.microsoft.com/office/drawing/2014/main" id="{8011F9C6-1FA3-4465-8912-9E4E0BB20F70}"/>
                  </a:ext>
                </a:extLst>
              </p:cNvPr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1774;p57">
                <a:extLst>
                  <a:ext uri="{FF2B5EF4-FFF2-40B4-BE49-F238E27FC236}">
                    <a16:creationId xmlns:a16="http://schemas.microsoft.com/office/drawing/2014/main" id="{9973A6B3-284F-4B0B-8B7E-7427AA01774F}"/>
                  </a:ext>
                </a:extLst>
              </p:cNvPr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1775;p57">
              <a:extLst>
                <a:ext uri="{FF2B5EF4-FFF2-40B4-BE49-F238E27FC236}">
                  <a16:creationId xmlns:a16="http://schemas.microsoft.com/office/drawing/2014/main" id="{6ADEFF5E-6BE5-4A1B-8408-D72EA32F6CFE}"/>
                </a:ext>
              </a:extLst>
            </p:cNvPr>
            <p:cNvGrpSpPr/>
            <p:nvPr/>
          </p:nvGrpSpPr>
          <p:grpSpPr>
            <a:xfrm>
              <a:off x="3116163" y="2988709"/>
              <a:ext cx="85319" cy="73115"/>
              <a:chOff x="4790662" y="3679147"/>
              <a:chExt cx="37783" cy="32380"/>
            </a:xfrm>
          </p:grpSpPr>
          <p:sp>
            <p:nvSpPr>
              <p:cNvPr id="485" name="Google Shape;1776;p57">
                <a:extLst>
                  <a:ext uri="{FF2B5EF4-FFF2-40B4-BE49-F238E27FC236}">
                    <a16:creationId xmlns:a16="http://schemas.microsoft.com/office/drawing/2014/main" id="{A71B749E-63E5-4C14-A134-931FDA209F83}"/>
                  </a:ext>
                </a:extLst>
              </p:cNvPr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1777;p57">
                <a:extLst>
                  <a:ext uri="{FF2B5EF4-FFF2-40B4-BE49-F238E27FC236}">
                    <a16:creationId xmlns:a16="http://schemas.microsoft.com/office/drawing/2014/main" id="{3015D9E7-ED5A-4481-A292-8137E7C5F5A7}"/>
                  </a:ext>
                </a:extLst>
              </p:cNvPr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1778;p57">
              <a:extLst>
                <a:ext uri="{FF2B5EF4-FFF2-40B4-BE49-F238E27FC236}">
                  <a16:creationId xmlns:a16="http://schemas.microsoft.com/office/drawing/2014/main" id="{855AAED3-31C0-47A9-B92B-513F34B1B611}"/>
                </a:ext>
              </a:extLst>
            </p:cNvPr>
            <p:cNvGrpSpPr/>
            <p:nvPr/>
          </p:nvGrpSpPr>
          <p:grpSpPr>
            <a:xfrm>
              <a:off x="3266555" y="2714845"/>
              <a:ext cx="85301" cy="73061"/>
              <a:chOff x="4857263" y="3557861"/>
              <a:chExt cx="37776" cy="32357"/>
            </a:xfrm>
          </p:grpSpPr>
          <p:sp>
            <p:nvSpPr>
              <p:cNvPr id="483" name="Google Shape;1779;p57">
                <a:extLst>
                  <a:ext uri="{FF2B5EF4-FFF2-40B4-BE49-F238E27FC236}">
                    <a16:creationId xmlns:a16="http://schemas.microsoft.com/office/drawing/2014/main" id="{844A12DE-B514-4B5A-A771-FA64FEE30F77}"/>
                  </a:ext>
                </a:extLst>
              </p:cNvPr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1780;p57">
                <a:extLst>
                  <a:ext uri="{FF2B5EF4-FFF2-40B4-BE49-F238E27FC236}">
                    <a16:creationId xmlns:a16="http://schemas.microsoft.com/office/drawing/2014/main" id="{BF93E8FD-30EA-4F32-9A0D-3345537DE90D}"/>
                  </a:ext>
                </a:extLst>
              </p:cNvPr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1781;p57">
              <a:extLst>
                <a:ext uri="{FF2B5EF4-FFF2-40B4-BE49-F238E27FC236}">
                  <a16:creationId xmlns:a16="http://schemas.microsoft.com/office/drawing/2014/main" id="{2614C594-F66F-4BD8-A136-E932D587DC10}"/>
                </a:ext>
              </a:extLst>
            </p:cNvPr>
            <p:cNvGrpSpPr/>
            <p:nvPr/>
          </p:nvGrpSpPr>
          <p:grpSpPr>
            <a:xfrm>
              <a:off x="3326708" y="2918454"/>
              <a:ext cx="85319" cy="73115"/>
              <a:chOff x="4883902" y="3648033"/>
              <a:chExt cx="37783" cy="32380"/>
            </a:xfrm>
          </p:grpSpPr>
          <p:sp>
            <p:nvSpPr>
              <p:cNvPr id="481" name="Google Shape;1782;p57">
                <a:extLst>
                  <a:ext uri="{FF2B5EF4-FFF2-40B4-BE49-F238E27FC236}">
                    <a16:creationId xmlns:a16="http://schemas.microsoft.com/office/drawing/2014/main" id="{23A75938-8CF5-4305-A0CC-E5733619FAC0}"/>
                  </a:ext>
                </a:extLst>
              </p:cNvPr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1783;p57">
                <a:extLst>
                  <a:ext uri="{FF2B5EF4-FFF2-40B4-BE49-F238E27FC236}">
                    <a16:creationId xmlns:a16="http://schemas.microsoft.com/office/drawing/2014/main" id="{6AD07AE1-F6F7-4144-8461-7827A296C86F}"/>
                  </a:ext>
                </a:extLst>
              </p:cNvPr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1784;p57">
              <a:extLst>
                <a:ext uri="{FF2B5EF4-FFF2-40B4-BE49-F238E27FC236}">
                  <a16:creationId xmlns:a16="http://schemas.microsoft.com/office/drawing/2014/main" id="{77173066-C89F-4326-BFDD-8487FD02B429}"/>
                </a:ext>
              </a:extLst>
            </p:cNvPr>
            <p:cNvGrpSpPr/>
            <p:nvPr/>
          </p:nvGrpSpPr>
          <p:grpSpPr>
            <a:xfrm>
              <a:off x="3380627" y="2239219"/>
              <a:ext cx="85532" cy="73061"/>
              <a:chOff x="4907780" y="3347220"/>
              <a:chExt cx="37878" cy="32357"/>
            </a:xfrm>
          </p:grpSpPr>
          <p:sp>
            <p:nvSpPr>
              <p:cNvPr id="479" name="Google Shape;1785;p57">
                <a:extLst>
                  <a:ext uri="{FF2B5EF4-FFF2-40B4-BE49-F238E27FC236}">
                    <a16:creationId xmlns:a16="http://schemas.microsoft.com/office/drawing/2014/main" id="{95E14CF6-D570-4ABF-BBCE-B77664E9BB99}"/>
                  </a:ext>
                </a:extLst>
              </p:cNvPr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1786;p57">
                <a:extLst>
                  <a:ext uri="{FF2B5EF4-FFF2-40B4-BE49-F238E27FC236}">
                    <a16:creationId xmlns:a16="http://schemas.microsoft.com/office/drawing/2014/main" id="{405B9E64-5B99-4492-B907-3C6B7EDD6797}"/>
                  </a:ext>
                </a:extLst>
              </p:cNvPr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1787;p57">
              <a:extLst>
                <a:ext uri="{FF2B5EF4-FFF2-40B4-BE49-F238E27FC236}">
                  <a16:creationId xmlns:a16="http://schemas.microsoft.com/office/drawing/2014/main" id="{22F1FA58-D11D-48D8-9F03-C621F14434EE}"/>
                </a:ext>
              </a:extLst>
            </p:cNvPr>
            <p:cNvGrpSpPr/>
            <p:nvPr/>
          </p:nvGrpSpPr>
          <p:grpSpPr>
            <a:xfrm>
              <a:off x="3735755" y="3121938"/>
              <a:ext cx="85319" cy="73079"/>
              <a:chOff x="5065048" y="3738150"/>
              <a:chExt cx="37783" cy="32364"/>
            </a:xfrm>
          </p:grpSpPr>
          <p:sp>
            <p:nvSpPr>
              <p:cNvPr id="477" name="Google Shape;1788;p57">
                <a:extLst>
                  <a:ext uri="{FF2B5EF4-FFF2-40B4-BE49-F238E27FC236}">
                    <a16:creationId xmlns:a16="http://schemas.microsoft.com/office/drawing/2014/main" id="{91133C7F-E2E3-4A4B-A2B9-FB71D0F1614C}"/>
                  </a:ext>
                </a:extLst>
              </p:cNvPr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1789;p57">
                <a:extLst>
                  <a:ext uri="{FF2B5EF4-FFF2-40B4-BE49-F238E27FC236}">
                    <a16:creationId xmlns:a16="http://schemas.microsoft.com/office/drawing/2014/main" id="{3848693C-7800-4CDD-AEFA-0BDBE89F6D00}"/>
                  </a:ext>
                </a:extLst>
              </p:cNvPr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1790;p57">
              <a:extLst>
                <a:ext uri="{FF2B5EF4-FFF2-40B4-BE49-F238E27FC236}">
                  <a16:creationId xmlns:a16="http://schemas.microsoft.com/office/drawing/2014/main" id="{ADAC3CDE-073B-43DA-A489-41D664231ED3}"/>
                </a:ext>
              </a:extLst>
            </p:cNvPr>
            <p:cNvGrpSpPr/>
            <p:nvPr/>
          </p:nvGrpSpPr>
          <p:grpSpPr>
            <a:xfrm>
              <a:off x="3750584" y="2097856"/>
              <a:ext cx="85319" cy="73061"/>
              <a:chOff x="5071616" y="3284615"/>
              <a:chExt cx="37783" cy="32357"/>
            </a:xfrm>
          </p:grpSpPr>
          <p:sp>
            <p:nvSpPr>
              <p:cNvPr id="475" name="Google Shape;1791;p57">
                <a:extLst>
                  <a:ext uri="{FF2B5EF4-FFF2-40B4-BE49-F238E27FC236}">
                    <a16:creationId xmlns:a16="http://schemas.microsoft.com/office/drawing/2014/main" id="{EC8D7DFC-21D1-4530-B085-30FB507211C3}"/>
                  </a:ext>
                </a:extLst>
              </p:cNvPr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792;p57">
                <a:extLst>
                  <a:ext uri="{FF2B5EF4-FFF2-40B4-BE49-F238E27FC236}">
                    <a16:creationId xmlns:a16="http://schemas.microsoft.com/office/drawing/2014/main" id="{A0B1D036-DC30-4D91-B6A3-B5FB1A7D649A}"/>
                  </a:ext>
                </a:extLst>
              </p:cNvPr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1793;p57">
              <a:extLst>
                <a:ext uri="{FF2B5EF4-FFF2-40B4-BE49-F238E27FC236}">
                  <a16:creationId xmlns:a16="http://schemas.microsoft.com/office/drawing/2014/main" id="{131A06C2-AD2F-4BC3-8601-BAA6485926AD}"/>
                </a:ext>
              </a:extLst>
            </p:cNvPr>
            <p:cNvGrpSpPr/>
            <p:nvPr/>
          </p:nvGrpSpPr>
          <p:grpSpPr>
            <a:xfrm>
              <a:off x="4467927" y="3171096"/>
              <a:ext cx="85319" cy="73115"/>
              <a:chOff x="5389291" y="3759921"/>
              <a:chExt cx="37783" cy="32380"/>
            </a:xfrm>
          </p:grpSpPr>
          <p:sp>
            <p:nvSpPr>
              <p:cNvPr id="473" name="Google Shape;1794;p57">
                <a:extLst>
                  <a:ext uri="{FF2B5EF4-FFF2-40B4-BE49-F238E27FC236}">
                    <a16:creationId xmlns:a16="http://schemas.microsoft.com/office/drawing/2014/main" id="{3555320A-1FDB-491C-86E7-B951AFD7FED9}"/>
                  </a:ext>
                </a:extLst>
              </p:cNvPr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795;p57">
                <a:extLst>
                  <a:ext uri="{FF2B5EF4-FFF2-40B4-BE49-F238E27FC236}">
                    <a16:creationId xmlns:a16="http://schemas.microsoft.com/office/drawing/2014/main" id="{19350FA4-BACA-4F02-8174-A29B93F4948D}"/>
                  </a:ext>
                </a:extLst>
              </p:cNvPr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1796;p57">
              <a:extLst>
                <a:ext uri="{FF2B5EF4-FFF2-40B4-BE49-F238E27FC236}">
                  <a16:creationId xmlns:a16="http://schemas.microsoft.com/office/drawing/2014/main" id="{B2F2C137-D73D-487D-B370-F3742EEE3F34}"/>
                </a:ext>
              </a:extLst>
            </p:cNvPr>
            <p:cNvGrpSpPr/>
            <p:nvPr/>
          </p:nvGrpSpPr>
          <p:grpSpPr>
            <a:xfrm>
              <a:off x="4563316" y="2884356"/>
              <a:ext cx="85532" cy="73274"/>
              <a:chOff x="5431534" y="3632932"/>
              <a:chExt cx="37878" cy="32451"/>
            </a:xfrm>
          </p:grpSpPr>
          <p:sp>
            <p:nvSpPr>
              <p:cNvPr id="471" name="Google Shape;1797;p57">
                <a:extLst>
                  <a:ext uri="{FF2B5EF4-FFF2-40B4-BE49-F238E27FC236}">
                    <a16:creationId xmlns:a16="http://schemas.microsoft.com/office/drawing/2014/main" id="{F35D9A02-AE30-4D38-A109-310D8897C61A}"/>
                  </a:ext>
                </a:extLst>
              </p:cNvPr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798;p57">
                <a:extLst>
                  <a:ext uri="{FF2B5EF4-FFF2-40B4-BE49-F238E27FC236}">
                    <a16:creationId xmlns:a16="http://schemas.microsoft.com/office/drawing/2014/main" id="{081D03E6-9202-442A-B0A6-75B7F8EE23EA}"/>
                  </a:ext>
                </a:extLst>
              </p:cNvPr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1799;p57">
              <a:extLst>
                <a:ext uri="{FF2B5EF4-FFF2-40B4-BE49-F238E27FC236}">
                  <a16:creationId xmlns:a16="http://schemas.microsoft.com/office/drawing/2014/main" id="{350AE30D-5E85-4340-9A51-7BC42E6DAE99}"/>
                </a:ext>
              </a:extLst>
            </p:cNvPr>
            <p:cNvGrpSpPr/>
            <p:nvPr/>
          </p:nvGrpSpPr>
          <p:grpSpPr>
            <a:xfrm>
              <a:off x="4809948" y="2685418"/>
              <a:ext cx="85319" cy="73061"/>
              <a:chOff x="5540755" y="3544829"/>
              <a:chExt cx="37783" cy="32357"/>
            </a:xfrm>
          </p:grpSpPr>
          <p:sp>
            <p:nvSpPr>
              <p:cNvPr id="469" name="Google Shape;1800;p57">
                <a:extLst>
                  <a:ext uri="{FF2B5EF4-FFF2-40B4-BE49-F238E27FC236}">
                    <a16:creationId xmlns:a16="http://schemas.microsoft.com/office/drawing/2014/main" id="{6797F32E-44BA-4EBE-8FB1-84196F2093D0}"/>
                  </a:ext>
                </a:extLst>
              </p:cNvPr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1801;p57">
                <a:extLst>
                  <a:ext uri="{FF2B5EF4-FFF2-40B4-BE49-F238E27FC236}">
                    <a16:creationId xmlns:a16="http://schemas.microsoft.com/office/drawing/2014/main" id="{C4870712-1833-4DE8-89D1-01A1AA746B22}"/>
                  </a:ext>
                </a:extLst>
              </p:cNvPr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1802;p57">
              <a:extLst>
                <a:ext uri="{FF2B5EF4-FFF2-40B4-BE49-F238E27FC236}">
                  <a16:creationId xmlns:a16="http://schemas.microsoft.com/office/drawing/2014/main" id="{665AC1B3-7619-4553-A017-C6D0D6089041}"/>
                </a:ext>
              </a:extLst>
            </p:cNvPr>
            <p:cNvGrpSpPr/>
            <p:nvPr/>
          </p:nvGrpSpPr>
          <p:grpSpPr>
            <a:xfrm>
              <a:off x="4896972" y="2385732"/>
              <a:ext cx="85301" cy="73061"/>
              <a:chOff x="5579293" y="3412107"/>
              <a:chExt cx="37776" cy="32357"/>
            </a:xfrm>
          </p:grpSpPr>
          <p:sp>
            <p:nvSpPr>
              <p:cNvPr id="467" name="Google Shape;1803;p57">
                <a:extLst>
                  <a:ext uri="{FF2B5EF4-FFF2-40B4-BE49-F238E27FC236}">
                    <a16:creationId xmlns:a16="http://schemas.microsoft.com/office/drawing/2014/main" id="{44E1A6B3-648B-43D9-8EF0-10CA05BD67A7}"/>
                  </a:ext>
                </a:extLst>
              </p:cNvPr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804;p57">
                <a:extLst>
                  <a:ext uri="{FF2B5EF4-FFF2-40B4-BE49-F238E27FC236}">
                    <a16:creationId xmlns:a16="http://schemas.microsoft.com/office/drawing/2014/main" id="{8B0554BA-E720-45F4-AACB-C0E9DBF4352F}"/>
                  </a:ext>
                </a:extLst>
              </p:cNvPr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1805;p57">
              <a:extLst>
                <a:ext uri="{FF2B5EF4-FFF2-40B4-BE49-F238E27FC236}">
                  <a16:creationId xmlns:a16="http://schemas.microsoft.com/office/drawing/2014/main" id="{AAA686F2-25E1-4C9F-BD62-F58B82293CDD}"/>
                </a:ext>
              </a:extLst>
            </p:cNvPr>
            <p:cNvGrpSpPr/>
            <p:nvPr/>
          </p:nvGrpSpPr>
          <p:grpSpPr>
            <a:xfrm>
              <a:off x="5398389" y="2097856"/>
              <a:ext cx="85319" cy="73061"/>
              <a:chOff x="5801346" y="3284615"/>
              <a:chExt cx="37783" cy="32357"/>
            </a:xfrm>
          </p:grpSpPr>
          <p:sp>
            <p:nvSpPr>
              <p:cNvPr id="465" name="Google Shape;1806;p57">
                <a:extLst>
                  <a:ext uri="{FF2B5EF4-FFF2-40B4-BE49-F238E27FC236}">
                    <a16:creationId xmlns:a16="http://schemas.microsoft.com/office/drawing/2014/main" id="{45054E56-9E89-4B2B-9AF8-1E7C0AD598AA}"/>
                  </a:ext>
                </a:extLst>
              </p:cNvPr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807;p57">
                <a:extLst>
                  <a:ext uri="{FF2B5EF4-FFF2-40B4-BE49-F238E27FC236}">
                    <a16:creationId xmlns:a16="http://schemas.microsoft.com/office/drawing/2014/main" id="{DD3068F1-112B-4949-A901-5AB8859A1D3A}"/>
                  </a:ext>
                </a:extLst>
              </p:cNvPr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1808;p57">
              <a:extLst>
                <a:ext uri="{FF2B5EF4-FFF2-40B4-BE49-F238E27FC236}">
                  <a16:creationId xmlns:a16="http://schemas.microsoft.com/office/drawing/2014/main" id="{CF454CFD-05C9-4F73-9F61-E313C04D9C3D}"/>
                </a:ext>
              </a:extLst>
            </p:cNvPr>
            <p:cNvGrpSpPr/>
            <p:nvPr/>
          </p:nvGrpSpPr>
          <p:grpSpPr>
            <a:xfrm>
              <a:off x="5313105" y="2356287"/>
              <a:ext cx="85301" cy="73079"/>
              <a:chOff x="5763578" y="3399067"/>
              <a:chExt cx="37776" cy="32364"/>
            </a:xfrm>
          </p:grpSpPr>
          <p:sp>
            <p:nvSpPr>
              <p:cNvPr id="463" name="Google Shape;1809;p57">
                <a:extLst>
                  <a:ext uri="{FF2B5EF4-FFF2-40B4-BE49-F238E27FC236}">
                    <a16:creationId xmlns:a16="http://schemas.microsoft.com/office/drawing/2014/main" id="{29BAF678-968C-414B-AF2C-2E102833EA5A}"/>
                  </a:ext>
                </a:extLst>
              </p:cNvPr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810;p57">
                <a:extLst>
                  <a:ext uri="{FF2B5EF4-FFF2-40B4-BE49-F238E27FC236}">
                    <a16:creationId xmlns:a16="http://schemas.microsoft.com/office/drawing/2014/main" id="{6F3B9FFC-712F-4763-A0A3-48EB07348A5E}"/>
                  </a:ext>
                </a:extLst>
              </p:cNvPr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811;p57">
              <a:extLst>
                <a:ext uri="{FF2B5EF4-FFF2-40B4-BE49-F238E27FC236}">
                  <a16:creationId xmlns:a16="http://schemas.microsoft.com/office/drawing/2014/main" id="{CD5D823E-9615-4CB1-9956-361493386C60}"/>
                </a:ext>
              </a:extLst>
            </p:cNvPr>
            <p:cNvGrpSpPr/>
            <p:nvPr/>
          </p:nvGrpSpPr>
          <p:grpSpPr>
            <a:xfrm>
              <a:off x="4482756" y="1976685"/>
              <a:ext cx="85301" cy="73079"/>
              <a:chOff x="5395858" y="3230952"/>
              <a:chExt cx="37776" cy="32364"/>
            </a:xfrm>
          </p:grpSpPr>
          <p:sp>
            <p:nvSpPr>
              <p:cNvPr id="461" name="Google Shape;1812;p57">
                <a:extLst>
                  <a:ext uri="{FF2B5EF4-FFF2-40B4-BE49-F238E27FC236}">
                    <a16:creationId xmlns:a16="http://schemas.microsoft.com/office/drawing/2014/main" id="{381264BB-3759-49D3-9AE1-694ECAD05508}"/>
                  </a:ext>
                </a:extLst>
              </p:cNvPr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813;p57">
                <a:extLst>
                  <a:ext uri="{FF2B5EF4-FFF2-40B4-BE49-F238E27FC236}">
                    <a16:creationId xmlns:a16="http://schemas.microsoft.com/office/drawing/2014/main" id="{8159F657-27F1-492B-B50F-E989D70F7CB2}"/>
                  </a:ext>
                </a:extLst>
              </p:cNvPr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1814;p57">
              <a:extLst>
                <a:ext uri="{FF2B5EF4-FFF2-40B4-BE49-F238E27FC236}">
                  <a16:creationId xmlns:a16="http://schemas.microsoft.com/office/drawing/2014/main" id="{94946BD1-7443-45B8-B65E-2A0390BB8F2E}"/>
                </a:ext>
              </a:extLst>
            </p:cNvPr>
            <p:cNvGrpSpPr/>
            <p:nvPr/>
          </p:nvGrpSpPr>
          <p:grpSpPr>
            <a:xfrm>
              <a:off x="4185206" y="1880235"/>
              <a:ext cx="85301" cy="73061"/>
              <a:chOff x="5264088" y="3188237"/>
              <a:chExt cx="37776" cy="32357"/>
            </a:xfrm>
          </p:grpSpPr>
          <p:sp>
            <p:nvSpPr>
              <p:cNvPr id="459" name="Google Shape;1815;p57">
                <a:extLst>
                  <a:ext uri="{FF2B5EF4-FFF2-40B4-BE49-F238E27FC236}">
                    <a16:creationId xmlns:a16="http://schemas.microsoft.com/office/drawing/2014/main" id="{2A4AFCE9-E116-4B6C-81A6-A15B8887D3BD}"/>
                  </a:ext>
                </a:extLst>
              </p:cNvPr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816;p57">
                <a:extLst>
                  <a:ext uri="{FF2B5EF4-FFF2-40B4-BE49-F238E27FC236}">
                    <a16:creationId xmlns:a16="http://schemas.microsoft.com/office/drawing/2014/main" id="{2F61F2EC-801F-4698-A83E-54F76F675E72}"/>
                  </a:ext>
                </a:extLst>
              </p:cNvPr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1817;p57">
              <a:extLst>
                <a:ext uri="{FF2B5EF4-FFF2-40B4-BE49-F238E27FC236}">
                  <a16:creationId xmlns:a16="http://schemas.microsoft.com/office/drawing/2014/main" id="{CFE3CF3A-931A-46D4-A849-D6B8C26D97AB}"/>
                </a:ext>
              </a:extLst>
            </p:cNvPr>
            <p:cNvGrpSpPr/>
            <p:nvPr/>
          </p:nvGrpSpPr>
          <p:grpSpPr>
            <a:xfrm>
              <a:off x="4911571" y="1991301"/>
              <a:ext cx="85532" cy="73061"/>
              <a:chOff x="5585758" y="3237425"/>
              <a:chExt cx="37878" cy="32357"/>
            </a:xfrm>
          </p:grpSpPr>
          <p:sp>
            <p:nvSpPr>
              <p:cNvPr id="457" name="Google Shape;1818;p57">
                <a:extLst>
                  <a:ext uri="{FF2B5EF4-FFF2-40B4-BE49-F238E27FC236}">
                    <a16:creationId xmlns:a16="http://schemas.microsoft.com/office/drawing/2014/main" id="{7E929380-071F-4DEF-9B63-B2309105D103}"/>
                  </a:ext>
                </a:extLst>
              </p:cNvPr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819;p57">
                <a:extLst>
                  <a:ext uri="{FF2B5EF4-FFF2-40B4-BE49-F238E27FC236}">
                    <a16:creationId xmlns:a16="http://schemas.microsoft.com/office/drawing/2014/main" id="{0A227A00-87E1-49EC-A7B5-645E11F5548E}"/>
                  </a:ext>
                </a:extLst>
              </p:cNvPr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1820;p57">
              <a:extLst>
                <a:ext uri="{FF2B5EF4-FFF2-40B4-BE49-F238E27FC236}">
                  <a16:creationId xmlns:a16="http://schemas.microsoft.com/office/drawing/2014/main" id="{265A2FF7-3DC2-4E6E-A97A-F01690E8D172}"/>
                </a:ext>
              </a:extLst>
            </p:cNvPr>
            <p:cNvGrpSpPr/>
            <p:nvPr/>
          </p:nvGrpSpPr>
          <p:grpSpPr>
            <a:xfrm>
              <a:off x="3304792" y="2112471"/>
              <a:ext cx="85532" cy="73274"/>
              <a:chOff x="4874196" y="3291088"/>
              <a:chExt cx="37878" cy="32451"/>
            </a:xfrm>
          </p:grpSpPr>
          <p:sp>
            <p:nvSpPr>
              <p:cNvPr id="455" name="Google Shape;1821;p57">
                <a:extLst>
                  <a:ext uri="{FF2B5EF4-FFF2-40B4-BE49-F238E27FC236}">
                    <a16:creationId xmlns:a16="http://schemas.microsoft.com/office/drawing/2014/main" id="{3F285ACC-30F8-4A7A-98C3-23915C3CA81E}"/>
                  </a:ext>
                </a:extLst>
              </p:cNvPr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822;p57">
                <a:extLst>
                  <a:ext uri="{FF2B5EF4-FFF2-40B4-BE49-F238E27FC236}">
                    <a16:creationId xmlns:a16="http://schemas.microsoft.com/office/drawing/2014/main" id="{038C7064-844F-4A73-B6C9-9CCB8E2575F4}"/>
                  </a:ext>
                </a:extLst>
              </p:cNvPr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1823;p57">
              <a:extLst>
                <a:ext uri="{FF2B5EF4-FFF2-40B4-BE49-F238E27FC236}">
                  <a16:creationId xmlns:a16="http://schemas.microsoft.com/office/drawing/2014/main" id="{F0BD6EA9-B52A-4F7C-87F0-19C7234F9FBB}"/>
                </a:ext>
              </a:extLst>
            </p:cNvPr>
            <p:cNvGrpSpPr/>
            <p:nvPr/>
          </p:nvGrpSpPr>
          <p:grpSpPr>
            <a:xfrm>
              <a:off x="4035454" y="3228777"/>
              <a:ext cx="85319" cy="73221"/>
              <a:chOff x="5197770" y="3785466"/>
              <a:chExt cx="37783" cy="32427"/>
            </a:xfrm>
          </p:grpSpPr>
          <p:sp>
            <p:nvSpPr>
              <p:cNvPr id="453" name="Google Shape;1824;p57">
                <a:extLst>
                  <a:ext uri="{FF2B5EF4-FFF2-40B4-BE49-F238E27FC236}">
                    <a16:creationId xmlns:a16="http://schemas.microsoft.com/office/drawing/2014/main" id="{A416D54D-701B-448B-B237-3EF4E2D4627B}"/>
                  </a:ext>
                </a:extLst>
              </p:cNvPr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825;p57">
                <a:extLst>
                  <a:ext uri="{FF2B5EF4-FFF2-40B4-BE49-F238E27FC236}">
                    <a16:creationId xmlns:a16="http://schemas.microsoft.com/office/drawing/2014/main" id="{30123E70-6A5D-45D6-956F-532DFC9B7A2F}"/>
                  </a:ext>
                </a:extLst>
              </p:cNvPr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1826;p57">
              <a:extLst>
                <a:ext uri="{FF2B5EF4-FFF2-40B4-BE49-F238E27FC236}">
                  <a16:creationId xmlns:a16="http://schemas.microsoft.com/office/drawing/2014/main" id="{7BA0BBC8-0E85-44D9-B466-922E57FF0E0F}"/>
                </a:ext>
              </a:extLst>
            </p:cNvPr>
            <p:cNvGrpSpPr/>
            <p:nvPr/>
          </p:nvGrpSpPr>
          <p:grpSpPr>
            <a:xfrm>
              <a:off x="3990131" y="2566396"/>
              <a:ext cx="85301" cy="73061"/>
              <a:chOff x="5177699" y="3492117"/>
              <a:chExt cx="37776" cy="32357"/>
            </a:xfrm>
          </p:grpSpPr>
          <p:sp>
            <p:nvSpPr>
              <p:cNvPr id="451" name="Google Shape;1827;p57">
                <a:extLst>
                  <a:ext uri="{FF2B5EF4-FFF2-40B4-BE49-F238E27FC236}">
                    <a16:creationId xmlns:a16="http://schemas.microsoft.com/office/drawing/2014/main" id="{022021AE-DDF7-498F-BB64-FCAABCC5ADCE}"/>
                  </a:ext>
                </a:extLst>
              </p:cNvPr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828;p57">
                <a:extLst>
                  <a:ext uri="{FF2B5EF4-FFF2-40B4-BE49-F238E27FC236}">
                    <a16:creationId xmlns:a16="http://schemas.microsoft.com/office/drawing/2014/main" id="{3C7CEB30-4033-4F5F-9D4F-89211EA10FC1}"/>
                  </a:ext>
                </a:extLst>
              </p:cNvPr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1829;p57">
              <a:extLst>
                <a:ext uri="{FF2B5EF4-FFF2-40B4-BE49-F238E27FC236}">
                  <a16:creationId xmlns:a16="http://schemas.microsoft.com/office/drawing/2014/main" id="{97AA7A0B-B55C-4BA1-A600-099219CBC690}"/>
                </a:ext>
              </a:extLst>
            </p:cNvPr>
            <p:cNvGrpSpPr/>
            <p:nvPr/>
          </p:nvGrpSpPr>
          <p:grpSpPr>
            <a:xfrm>
              <a:off x="4377919" y="2860452"/>
              <a:ext cx="85514" cy="73115"/>
              <a:chOff x="5349431" y="3622346"/>
              <a:chExt cx="37870" cy="32380"/>
            </a:xfrm>
          </p:grpSpPr>
          <p:sp>
            <p:nvSpPr>
              <p:cNvPr id="449" name="Google Shape;1830;p57">
                <a:extLst>
                  <a:ext uri="{FF2B5EF4-FFF2-40B4-BE49-F238E27FC236}">
                    <a16:creationId xmlns:a16="http://schemas.microsoft.com/office/drawing/2014/main" id="{8BBE20AE-7986-4905-BDAC-F0FC3FE9F4CA}"/>
                  </a:ext>
                </a:extLst>
              </p:cNvPr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831;p57">
                <a:extLst>
                  <a:ext uri="{FF2B5EF4-FFF2-40B4-BE49-F238E27FC236}">
                    <a16:creationId xmlns:a16="http://schemas.microsoft.com/office/drawing/2014/main" id="{369EC6FC-8333-43BC-A173-25BD75DC5995}"/>
                  </a:ext>
                </a:extLst>
              </p:cNvPr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1832;p57">
              <a:extLst>
                <a:ext uri="{FF2B5EF4-FFF2-40B4-BE49-F238E27FC236}">
                  <a16:creationId xmlns:a16="http://schemas.microsoft.com/office/drawing/2014/main" id="{B388B6BA-B593-4C95-8546-2189561E0FA0}"/>
                </a:ext>
              </a:extLst>
            </p:cNvPr>
            <p:cNvGrpSpPr/>
            <p:nvPr/>
          </p:nvGrpSpPr>
          <p:grpSpPr>
            <a:xfrm>
              <a:off x="3744351" y="2728661"/>
              <a:ext cx="121833" cy="104371"/>
              <a:chOff x="5068855" y="3563980"/>
              <a:chExt cx="53954" cy="46223"/>
            </a:xfrm>
          </p:grpSpPr>
          <p:sp>
            <p:nvSpPr>
              <p:cNvPr id="447" name="Google Shape;1833;p57">
                <a:extLst>
                  <a:ext uri="{FF2B5EF4-FFF2-40B4-BE49-F238E27FC236}">
                    <a16:creationId xmlns:a16="http://schemas.microsoft.com/office/drawing/2014/main" id="{9D4F477E-7EE4-4E49-BF03-025EDBE7D739}"/>
                  </a:ext>
                </a:extLst>
              </p:cNvPr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834;p57">
                <a:extLst>
                  <a:ext uri="{FF2B5EF4-FFF2-40B4-BE49-F238E27FC236}">
                    <a16:creationId xmlns:a16="http://schemas.microsoft.com/office/drawing/2014/main" id="{D3CDFA64-EB5F-4236-B16A-167B2E8364D1}"/>
                  </a:ext>
                </a:extLst>
              </p:cNvPr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1835;p57">
              <a:extLst>
                <a:ext uri="{FF2B5EF4-FFF2-40B4-BE49-F238E27FC236}">
                  <a16:creationId xmlns:a16="http://schemas.microsoft.com/office/drawing/2014/main" id="{8EEC9FF2-EF88-45D7-AF32-6FAE56F43DD8}"/>
                </a:ext>
              </a:extLst>
            </p:cNvPr>
            <p:cNvGrpSpPr/>
            <p:nvPr/>
          </p:nvGrpSpPr>
          <p:grpSpPr>
            <a:xfrm>
              <a:off x="3673897" y="2341476"/>
              <a:ext cx="85514" cy="73274"/>
              <a:chOff x="5037654" y="3392507"/>
              <a:chExt cx="37870" cy="32451"/>
            </a:xfrm>
          </p:grpSpPr>
          <p:sp>
            <p:nvSpPr>
              <p:cNvPr id="445" name="Google Shape;1836;p57">
                <a:extLst>
                  <a:ext uri="{FF2B5EF4-FFF2-40B4-BE49-F238E27FC236}">
                    <a16:creationId xmlns:a16="http://schemas.microsoft.com/office/drawing/2014/main" id="{0A6CA703-59CA-44C4-8768-F148FE2E32BD}"/>
                  </a:ext>
                </a:extLst>
              </p:cNvPr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837;p57">
                <a:extLst>
                  <a:ext uri="{FF2B5EF4-FFF2-40B4-BE49-F238E27FC236}">
                    <a16:creationId xmlns:a16="http://schemas.microsoft.com/office/drawing/2014/main" id="{B4B7C874-6D33-4D67-B158-CBD17AB7AC96}"/>
                  </a:ext>
                </a:extLst>
              </p:cNvPr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1838;p57">
              <a:extLst>
                <a:ext uri="{FF2B5EF4-FFF2-40B4-BE49-F238E27FC236}">
                  <a16:creationId xmlns:a16="http://schemas.microsoft.com/office/drawing/2014/main" id="{ECC3773B-932C-4D7F-967F-9B9A493B107B}"/>
                </a:ext>
              </a:extLst>
            </p:cNvPr>
            <p:cNvGrpSpPr/>
            <p:nvPr/>
          </p:nvGrpSpPr>
          <p:grpSpPr>
            <a:xfrm>
              <a:off x="4619828" y="2287559"/>
              <a:ext cx="85514" cy="73274"/>
              <a:chOff x="5456560" y="3368629"/>
              <a:chExt cx="37870" cy="32451"/>
            </a:xfrm>
          </p:grpSpPr>
          <p:sp>
            <p:nvSpPr>
              <p:cNvPr id="443" name="Google Shape;1839;p57">
                <a:extLst>
                  <a:ext uri="{FF2B5EF4-FFF2-40B4-BE49-F238E27FC236}">
                    <a16:creationId xmlns:a16="http://schemas.microsoft.com/office/drawing/2014/main" id="{F29C6D3B-E471-4239-9678-3FD5378B43D3}"/>
                  </a:ext>
                </a:extLst>
              </p:cNvPr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840;p57">
                <a:extLst>
                  <a:ext uri="{FF2B5EF4-FFF2-40B4-BE49-F238E27FC236}">
                    <a16:creationId xmlns:a16="http://schemas.microsoft.com/office/drawing/2014/main" id="{59299D1D-FFF2-49E7-B2B8-5C22B6EDEAF0}"/>
                  </a:ext>
                </a:extLst>
              </p:cNvPr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1841;p57">
              <a:extLst>
                <a:ext uri="{FF2B5EF4-FFF2-40B4-BE49-F238E27FC236}">
                  <a16:creationId xmlns:a16="http://schemas.microsoft.com/office/drawing/2014/main" id="{C4D09349-153E-4668-93DE-DDAE2249D888}"/>
                </a:ext>
              </a:extLst>
            </p:cNvPr>
            <p:cNvGrpSpPr/>
            <p:nvPr/>
          </p:nvGrpSpPr>
          <p:grpSpPr>
            <a:xfrm>
              <a:off x="3037327" y="2587618"/>
              <a:ext cx="104429" cy="89435"/>
              <a:chOff x="4755749" y="3501516"/>
              <a:chExt cx="46246" cy="39608"/>
            </a:xfrm>
          </p:grpSpPr>
          <p:sp>
            <p:nvSpPr>
              <p:cNvPr id="441" name="Google Shape;1842;p57">
                <a:extLst>
                  <a:ext uri="{FF2B5EF4-FFF2-40B4-BE49-F238E27FC236}">
                    <a16:creationId xmlns:a16="http://schemas.microsoft.com/office/drawing/2014/main" id="{CF2D3B65-4EAF-4FD8-A6D6-64271046D0BA}"/>
                  </a:ext>
                </a:extLst>
              </p:cNvPr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843;p57">
                <a:extLst>
                  <a:ext uri="{FF2B5EF4-FFF2-40B4-BE49-F238E27FC236}">
                    <a16:creationId xmlns:a16="http://schemas.microsoft.com/office/drawing/2014/main" id="{267D37DF-1989-4A61-8273-D25D421E5D6A}"/>
                  </a:ext>
                </a:extLst>
              </p:cNvPr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1844;p57">
              <a:extLst>
                <a:ext uri="{FF2B5EF4-FFF2-40B4-BE49-F238E27FC236}">
                  <a16:creationId xmlns:a16="http://schemas.microsoft.com/office/drawing/2014/main" id="{1B3FE232-12F8-4EB8-A923-231BA5860609}"/>
                </a:ext>
              </a:extLst>
            </p:cNvPr>
            <p:cNvGrpSpPr/>
            <p:nvPr/>
          </p:nvGrpSpPr>
          <p:grpSpPr>
            <a:xfrm>
              <a:off x="2869318" y="2551638"/>
              <a:ext cx="85319" cy="73221"/>
              <a:chOff x="4681346" y="3485582"/>
              <a:chExt cx="37783" cy="32427"/>
            </a:xfrm>
          </p:grpSpPr>
          <p:sp>
            <p:nvSpPr>
              <p:cNvPr id="439" name="Google Shape;1845;p57">
                <a:extLst>
                  <a:ext uri="{FF2B5EF4-FFF2-40B4-BE49-F238E27FC236}">
                    <a16:creationId xmlns:a16="http://schemas.microsoft.com/office/drawing/2014/main" id="{DC19F0A6-2A3D-4EE1-A9EE-D3D405278C5C}"/>
                  </a:ext>
                </a:extLst>
              </p:cNvPr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846;p57">
                <a:extLst>
                  <a:ext uri="{FF2B5EF4-FFF2-40B4-BE49-F238E27FC236}">
                    <a16:creationId xmlns:a16="http://schemas.microsoft.com/office/drawing/2014/main" id="{4EF1EE4A-4E6A-4722-84EA-8CD0B8B84231}"/>
                  </a:ext>
                </a:extLst>
              </p:cNvPr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1847;p57">
              <a:extLst>
                <a:ext uri="{FF2B5EF4-FFF2-40B4-BE49-F238E27FC236}">
                  <a16:creationId xmlns:a16="http://schemas.microsoft.com/office/drawing/2014/main" id="{4C058B23-3FD7-43E0-A311-192EE45A8541}"/>
                </a:ext>
              </a:extLst>
            </p:cNvPr>
            <p:cNvGrpSpPr/>
            <p:nvPr/>
          </p:nvGrpSpPr>
          <p:grpSpPr>
            <a:xfrm>
              <a:off x="3062883" y="2112471"/>
              <a:ext cx="85532" cy="73274"/>
              <a:chOff x="4767067" y="3291088"/>
              <a:chExt cx="37878" cy="32451"/>
            </a:xfrm>
          </p:grpSpPr>
          <p:sp>
            <p:nvSpPr>
              <p:cNvPr id="437" name="Google Shape;1848;p57">
                <a:extLst>
                  <a:ext uri="{FF2B5EF4-FFF2-40B4-BE49-F238E27FC236}">
                    <a16:creationId xmlns:a16="http://schemas.microsoft.com/office/drawing/2014/main" id="{6A628279-9DC9-4F4B-A442-3D3EEC7DA6F7}"/>
                  </a:ext>
                </a:extLst>
              </p:cNvPr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849;p57">
                <a:extLst>
                  <a:ext uri="{FF2B5EF4-FFF2-40B4-BE49-F238E27FC236}">
                    <a16:creationId xmlns:a16="http://schemas.microsoft.com/office/drawing/2014/main" id="{62275697-F927-43D4-9287-8542B58EE94B}"/>
                  </a:ext>
                </a:extLst>
              </p:cNvPr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1850;p57">
              <a:extLst>
                <a:ext uri="{FF2B5EF4-FFF2-40B4-BE49-F238E27FC236}">
                  <a16:creationId xmlns:a16="http://schemas.microsoft.com/office/drawing/2014/main" id="{DB4B0021-348A-4843-B2D7-782844D394EF}"/>
                </a:ext>
              </a:extLst>
            </p:cNvPr>
            <p:cNvGrpSpPr/>
            <p:nvPr/>
          </p:nvGrpSpPr>
          <p:grpSpPr>
            <a:xfrm>
              <a:off x="2883934" y="2370903"/>
              <a:ext cx="85301" cy="73274"/>
              <a:chOff x="4687819" y="3405539"/>
              <a:chExt cx="37776" cy="32451"/>
            </a:xfrm>
          </p:grpSpPr>
          <p:sp>
            <p:nvSpPr>
              <p:cNvPr id="435" name="Google Shape;1851;p57">
                <a:extLst>
                  <a:ext uri="{FF2B5EF4-FFF2-40B4-BE49-F238E27FC236}">
                    <a16:creationId xmlns:a16="http://schemas.microsoft.com/office/drawing/2014/main" id="{A61645B6-2477-40C6-9832-E1DCAD7660DA}"/>
                  </a:ext>
                </a:extLst>
              </p:cNvPr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852;p57">
                <a:extLst>
                  <a:ext uri="{FF2B5EF4-FFF2-40B4-BE49-F238E27FC236}">
                    <a16:creationId xmlns:a16="http://schemas.microsoft.com/office/drawing/2014/main" id="{C58DD400-69B7-46C3-B016-899BB231DACA}"/>
                  </a:ext>
                </a:extLst>
              </p:cNvPr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853;p57">
              <a:extLst>
                <a:ext uri="{FF2B5EF4-FFF2-40B4-BE49-F238E27FC236}">
                  <a16:creationId xmlns:a16="http://schemas.microsoft.com/office/drawing/2014/main" id="{A9EF3CCE-9AB2-403D-9075-34265B8F4704}"/>
                </a:ext>
              </a:extLst>
            </p:cNvPr>
            <p:cNvGrpSpPr/>
            <p:nvPr/>
          </p:nvGrpSpPr>
          <p:grpSpPr>
            <a:xfrm>
              <a:off x="3415223" y="2459574"/>
              <a:ext cx="119258" cy="102328"/>
              <a:chOff x="4923101" y="3444809"/>
              <a:chExt cx="52813" cy="45318"/>
            </a:xfrm>
          </p:grpSpPr>
          <p:sp>
            <p:nvSpPr>
              <p:cNvPr id="433" name="Google Shape;1854;p57">
                <a:extLst>
                  <a:ext uri="{FF2B5EF4-FFF2-40B4-BE49-F238E27FC236}">
                    <a16:creationId xmlns:a16="http://schemas.microsoft.com/office/drawing/2014/main" id="{D65C8B47-FBAE-460E-B8ED-A7E0F698F299}"/>
                  </a:ext>
                </a:extLst>
              </p:cNvPr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855;p57">
                <a:extLst>
                  <a:ext uri="{FF2B5EF4-FFF2-40B4-BE49-F238E27FC236}">
                    <a16:creationId xmlns:a16="http://schemas.microsoft.com/office/drawing/2014/main" id="{43C553BC-B231-4195-8904-25583E3602F8}"/>
                  </a:ext>
                </a:extLst>
              </p:cNvPr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856;p57">
              <a:extLst>
                <a:ext uri="{FF2B5EF4-FFF2-40B4-BE49-F238E27FC236}">
                  <a16:creationId xmlns:a16="http://schemas.microsoft.com/office/drawing/2014/main" id="{321CD615-D557-4685-81A9-6C8F59269ECA}"/>
                </a:ext>
              </a:extLst>
            </p:cNvPr>
            <p:cNvGrpSpPr/>
            <p:nvPr/>
          </p:nvGrpSpPr>
          <p:grpSpPr>
            <a:xfrm>
              <a:off x="3241211" y="2933620"/>
              <a:ext cx="70916" cy="60949"/>
              <a:chOff x="4846040" y="3654750"/>
              <a:chExt cx="31405" cy="26993"/>
            </a:xfrm>
          </p:grpSpPr>
          <p:sp>
            <p:nvSpPr>
              <p:cNvPr id="431" name="Google Shape;1857;p57">
                <a:extLst>
                  <a:ext uri="{FF2B5EF4-FFF2-40B4-BE49-F238E27FC236}">
                    <a16:creationId xmlns:a16="http://schemas.microsoft.com/office/drawing/2014/main" id="{528D1F93-FA41-44EE-A532-3DD4110E67B4}"/>
                  </a:ext>
                </a:extLst>
              </p:cNvPr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858;p57">
                <a:extLst>
                  <a:ext uri="{FF2B5EF4-FFF2-40B4-BE49-F238E27FC236}">
                    <a16:creationId xmlns:a16="http://schemas.microsoft.com/office/drawing/2014/main" id="{01C8C43C-F9AA-4D0B-974D-AA9F2495C667}"/>
                  </a:ext>
                </a:extLst>
              </p:cNvPr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859;p57">
              <a:extLst>
                <a:ext uri="{FF2B5EF4-FFF2-40B4-BE49-F238E27FC236}">
                  <a16:creationId xmlns:a16="http://schemas.microsoft.com/office/drawing/2014/main" id="{B980FABB-D198-41A0-9851-D00927430FCA}"/>
                </a:ext>
              </a:extLst>
            </p:cNvPr>
            <p:cNvGrpSpPr/>
            <p:nvPr/>
          </p:nvGrpSpPr>
          <p:grpSpPr>
            <a:xfrm>
              <a:off x="3421031" y="3017053"/>
              <a:ext cx="90895" cy="77838"/>
              <a:chOff x="4925673" y="3691700"/>
              <a:chExt cx="40253" cy="34472"/>
            </a:xfrm>
          </p:grpSpPr>
          <p:sp>
            <p:nvSpPr>
              <p:cNvPr id="429" name="Google Shape;1860;p57">
                <a:extLst>
                  <a:ext uri="{FF2B5EF4-FFF2-40B4-BE49-F238E27FC236}">
                    <a16:creationId xmlns:a16="http://schemas.microsoft.com/office/drawing/2014/main" id="{FC04EA07-BA39-4836-9F22-E20240B454AB}"/>
                  </a:ext>
                </a:extLst>
              </p:cNvPr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861;p57">
                <a:extLst>
                  <a:ext uri="{FF2B5EF4-FFF2-40B4-BE49-F238E27FC236}">
                    <a16:creationId xmlns:a16="http://schemas.microsoft.com/office/drawing/2014/main" id="{53614A77-BA70-4413-97E2-E28EA3C695A3}"/>
                  </a:ext>
                </a:extLst>
              </p:cNvPr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862;p57">
              <a:extLst>
                <a:ext uri="{FF2B5EF4-FFF2-40B4-BE49-F238E27FC236}">
                  <a16:creationId xmlns:a16="http://schemas.microsoft.com/office/drawing/2014/main" id="{1C68F79A-2786-413E-A548-1AA99958A640}"/>
                </a:ext>
              </a:extLst>
            </p:cNvPr>
            <p:cNvGrpSpPr/>
            <p:nvPr/>
          </p:nvGrpSpPr>
          <p:grpSpPr>
            <a:xfrm>
              <a:off x="3350985" y="3128030"/>
              <a:ext cx="70916" cy="60754"/>
              <a:chOff x="4894653" y="3740848"/>
              <a:chExt cx="31405" cy="26906"/>
            </a:xfrm>
          </p:grpSpPr>
          <p:sp>
            <p:nvSpPr>
              <p:cNvPr id="427" name="Google Shape;1863;p57">
                <a:extLst>
                  <a:ext uri="{FF2B5EF4-FFF2-40B4-BE49-F238E27FC236}">
                    <a16:creationId xmlns:a16="http://schemas.microsoft.com/office/drawing/2014/main" id="{83C13FCE-3496-4F94-849C-4A0AAC923A01}"/>
                  </a:ext>
                </a:extLst>
              </p:cNvPr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864;p57">
                <a:extLst>
                  <a:ext uri="{FF2B5EF4-FFF2-40B4-BE49-F238E27FC236}">
                    <a16:creationId xmlns:a16="http://schemas.microsoft.com/office/drawing/2014/main" id="{B1572AB4-3B87-4013-909E-FA5B6A3C5438}"/>
                  </a:ext>
                </a:extLst>
              </p:cNvPr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865;p57">
              <a:extLst>
                <a:ext uri="{FF2B5EF4-FFF2-40B4-BE49-F238E27FC236}">
                  <a16:creationId xmlns:a16="http://schemas.microsoft.com/office/drawing/2014/main" id="{C17EBE0D-B1C2-4796-A9CC-8B6A3C775FFB}"/>
                </a:ext>
              </a:extLst>
            </p:cNvPr>
            <p:cNvGrpSpPr/>
            <p:nvPr/>
          </p:nvGrpSpPr>
          <p:grpSpPr>
            <a:xfrm>
              <a:off x="3503739" y="3027548"/>
              <a:ext cx="86384" cy="74002"/>
              <a:chOff x="4962300" y="3696348"/>
              <a:chExt cx="38255" cy="32773"/>
            </a:xfrm>
          </p:grpSpPr>
          <p:sp>
            <p:nvSpPr>
              <p:cNvPr id="425" name="Google Shape;1866;p57">
                <a:extLst>
                  <a:ext uri="{FF2B5EF4-FFF2-40B4-BE49-F238E27FC236}">
                    <a16:creationId xmlns:a16="http://schemas.microsoft.com/office/drawing/2014/main" id="{20FB0544-8AAB-46C0-B7AA-9C29D58E35BF}"/>
                  </a:ext>
                </a:extLst>
              </p:cNvPr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867;p57">
                <a:extLst>
                  <a:ext uri="{FF2B5EF4-FFF2-40B4-BE49-F238E27FC236}">
                    <a16:creationId xmlns:a16="http://schemas.microsoft.com/office/drawing/2014/main" id="{F67513FD-D25A-41EA-8853-184ECC7BE3B6}"/>
                  </a:ext>
                </a:extLst>
              </p:cNvPr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868;p57">
              <a:extLst>
                <a:ext uri="{FF2B5EF4-FFF2-40B4-BE49-F238E27FC236}">
                  <a16:creationId xmlns:a16="http://schemas.microsoft.com/office/drawing/2014/main" id="{C54B6E73-688E-4403-A676-114342D4779F}"/>
                </a:ext>
              </a:extLst>
            </p:cNvPr>
            <p:cNvGrpSpPr/>
            <p:nvPr/>
          </p:nvGrpSpPr>
          <p:grpSpPr>
            <a:xfrm>
              <a:off x="3544125" y="3133677"/>
              <a:ext cx="71129" cy="60896"/>
              <a:chOff x="4980185" y="3743349"/>
              <a:chExt cx="31499" cy="26969"/>
            </a:xfrm>
          </p:grpSpPr>
          <p:sp>
            <p:nvSpPr>
              <p:cNvPr id="423" name="Google Shape;1869;p57">
                <a:extLst>
                  <a:ext uri="{FF2B5EF4-FFF2-40B4-BE49-F238E27FC236}">
                    <a16:creationId xmlns:a16="http://schemas.microsoft.com/office/drawing/2014/main" id="{FD74F3FD-4AA9-4CC1-9610-C5B5C0DDE5EC}"/>
                  </a:ext>
                </a:extLst>
              </p:cNvPr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870;p57">
                <a:extLst>
                  <a:ext uri="{FF2B5EF4-FFF2-40B4-BE49-F238E27FC236}">
                    <a16:creationId xmlns:a16="http://schemas.microsoft.com/office/drawing/2014/main" id="{2FC02F31-C9F3-4F1E-AE23-B9E911541243}"/>
                  </a:ext>
                </a:extLst>
              </p:cNvPr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871;p57">
              <a:extLst>
                <a:ext uri="{FF2B5EF4-FFF2-40B4-BE49-F238E27FC236}">
                  <a16:creationId xmlns:a16="http://schemas.microsoft.com/office/drawing/2014/main" id="{E774761A-5DA5-4FA7-BAB4-51D72BE41997}"/>
                </a:ext>
              </a:extLst>
            </p:cNvPr>
            <p:cNvGrpSpPr/>
            <p:nvPr/>
          </p:nvGrpSpPr>
          <p:grpSpPr>
            <a:xfrm>
              <a:off x="3619960" y="3113272"/>
              <a:ext cx="71129" cy="60896"/>
              <a:chOff x="5013768" y="3734312"/>
              <a:chExt cx="31499" cy="26969"/>
            </a:xfrm>
          </p:grpSpPr>
          <p:sp>
            <p:nvSpPr>
              <p:cNvPr id="421" name="Google Shape;1872;p57">
                <a:extLst>
                  <a:ext uri="{FF2B5EF4-FFF2-40B4-BE49-F238E27FC236}">
                    <a16:creationId xmlns:a16="http://schemas.microsoft.com/office/drawing/2014/main" id="{AA0EDA25-A6C4-400D-9172-0CEE1ABF25F4}"/>
                  </a:ext>
                </a:extLst>
              </p:cNvPr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873;p57">
                <a:extLst>
                  <a:ext uri="{FF2B5EF4-FFF2-40B4-BE49-F238E27FC236}">
                    <a16:creationId xmlns:a16="http://schemas.microsoft.com/office/drawing/2014/main" id="{176D76B3-E1F8-460F-9917-00B9A2E7AB34}"/>
                  </a:ext>
                </a:extLst>
              </p:cNvPr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874;p57">
              <a:extLst>
                <a:ext uri="{FF2B5EF4-FFF2-40B4-BE49-F238E27FC236}">
                  <a16:creationId xmlns:a16="http://schemas.microsoft.com/office/drawing/2014/main" id="{40B9FE8F-17F8-4FEF-AEDE-8F84A7E91B2D}"/>
                </a:ext>
              </a:extLst>
            </p:cNvPr>
            <p:cNvGrpSpPr/>
            <p:nvPr/>
          </p:nvGrpSpPr>
          <p:grpSpPr>
            <a:xfrm>
              <a:off x="3671748" y="3181538"/>
              <a:ext cx="71129" cy="60736"/>
              <a:chOff x="5036703" y="3764545"/>
              <a:chExt cx="31499" cy="26898"/>
            </a:xfrm>
          </p:grpSpPr>
          <p:sp>
            <p:nvSpPr>
              <p:cNvPr id="419" name="Google Shape;1875;p57">
                <a:extLst>
                  <a:ext uri="{FF2B5EF4-FFF2-40B4-BE49-F238E27FC236}">
                    <a16:creationId xmlns:a16="http://schemas.microsoft.com/office/drawing/2014/main" id="{50368715-0861-4676-BE65-0320E7850BCA}"/>
                  </a:ext>
                </a:extLst>
              </p:cNvPr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876;p57">
                <a:extLst>
                  <a:ext uri="{FF2B5EF4-FFF2-40B4-BE49-F238E27FC236}">
                    <a16:creationId xmlns:a16="http://schemas.microsoft.com/office/drawing/2014/main" id="{669DD9BB-BF3E-4DBC-BC99-06F99030F753}"/>
                  </a:ext>
                </a:extLst>
              </p:cNvPr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877;p57">
              <a:extLst>
                <a:ext uri="{FF2B5EF4-FFF2-40B4-BE49-F238E27FC236}">
                  <a16:creationId xmlns:a16="http://schemas.microsoft.com/office/drawing/2014/main" id="{125157F6-8625-4194-8650-BBC8367673EA}"/>
                </a:ext>
              </a:extLst>
            </p:cNvPr>
            <p:cNvGrpSpPr/>
            <p:nvPr/>
          </p:nvGrpSpPr>
          <p:grpSpPr>
            <a:xfrm>
              <a:off x="3483972" y="3190133"/>
              <a:ext cx="70916" cy="60736"/>
              <a:chOff x="4953546" y="3768352"/>
              <a:chExt cx="31405" cy="26898"/>
            </a:xfrm>
          </p:grpSpPr>
          <p:sp>
            <p:nvSpPr>
              <p:cNvPr id="417" name="Google Shape;1878;p57">
                <a:extLst>
                  <a:ext uri="{FF2B5EF4-FFF2-40B4-BE49-F238E27FC236}">
                    <a16:creationId xmlns:a16="http://schemas.microsoft.com/office/drawing/2014/main" id="{AD53F4B4-8905-42DC-9BAB-A7D2380C61DD}"/>
                  </a:ext>
                </a:extLst>
              </p:cNvPr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879;p57">
                <a:extLst>
                  <a:ext uri="{FF2B5EF4-FFF2-40B4-BE49-F238E27FC236}">
                    <a16:creationId xmlns:a16="http://schemas.microsoft.com/office/drawing/2014/main" id="{C91919FA-AE78-48E6-B6F5-2CE9D2A42840}"/>
                  </a:ext>
                </a:extLst>
              </p:cNvPr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880;p57">
              <a:extLst>
                <a:ext uri="{FF2B5EF4-FFF2-40B4-BE49-F238E27FC236}">
                  <a16:creationId xmlns:a16="http://schemas.microsoft.com/office/drawing/2014/main" id="{8363A0A4-BEA6-4862-A403-4DDD4E7F8916}"/>
                </a:ext>
              </a:extLst>
            </p:cNvPr>
            <p:cNvGrpSpPr/>
            <p:nvPr/>
          </p:nvGrpSpPr>
          <p:grpSpPr>
            <a:xfrm>
              <a:off x="3509315" y="3293243"/>
              <a:ext cx="71129" cy="60949"/>
              <a:chOff x="4964770" y="3814016"/>
              <a:chExt cx="31499" cy="26993"/>
            </a:xfrm>
          </p:grpSpPr>
          <p:sp>
            <p:nvSpPr>
              <p:cNvPr id="415" name="Google Shape;1881;p57">
                <a:extLst>
                  <a:ext uri="{FF2B5EF4-FFF2-40B4-BE49-F238E27FC236}">
                    <a16:creationId xmlns:a16="http://schemas.microsoft.com/office/drawing/2014/main" id="{B0FA8ED7-436C-458E-BF64-E68EC91191C7}"/>
                  </a:ext>
                </a:extLst>
              </p:cNvPr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882;p57">
                <a:extLst>
                  <a:ext uri="{FF2B5EF4-FFF2-40B4-BE49-F238E27FC236}">
                    <a16:creationId xmlns:a16="http://schemas.microsoft.com/office/drawing/2014/main" id="{4F02FCBD-96D3-4787-B61A-E44C0A7838EA}"/>
                  </a:ext>
                </a:extLst>
              </p:cNvPr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883;p57">
              <a:extLst>
                <a:ext uri="{FF2B5EF4-FFF2-40B4-BE49-F238E27FC236}">
                  <a16:creationId xmlns:a16="http://schemas.microsoft.com/office/drawing/2014/main" id="{F4F278A3-2AA2-46A8-9B7A-9EB638ACBEBF}"/>
                </a:ext>
              </a:extLst>
            </p:cNvPr>
            <p:cNvGrpSpPr/>
            <p:nvPr/>
          </p:nvGrpSpPr>
          <p:grpSpPr>
            <a:xfrm>
              <a:off x="3415649" y="3262733"/>
              <a:ext cx="71058" cy="60736"/>
              <a:chOff x="4923290" y="3800504"/>
              <a:chExt cx="31468" cy="26898"/>
            </a:xfrm>
          </p:grpSpPr>
          <p:sp>
            <p:nvSpPr>
              <p:cNvPr id="413" name="Google Shape;1884;p57">
                <a:extLst>
                  <a:ext uri="{FF2B5EF4-FFF2-40B4-BE49-F238E27FC236}">
                    <a16:creationId xmlns:a16="http://schemas.microsoft.com/office/drawing/2014/main" id="{E604C057-DD64-401C-983F-1C34B43BDDBC}"/>
                  </a:ext>
                </a:extLst>
              </p:cNvPr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885;p57">
                <a:extLst>
                  <a:ext uri="{FF2B5EF4-FFF2-40B4-BE49-F238E27FC236}">
                    <a16:creationId xmlns:a16="http://schemas.microsoft.com/office/drawing/2014/main" id="{7DA8BDA7-82C2-4B96-A39E-777FA4ED58C0}"/>
                  </a:ext>
                </a:extLst>
              </p:cNvPr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886;p57">
              <a:extLst>
                <a:ext uri="{FF2B5EF4-FFF2-40B4-BE49-F238E27FC236}">
                  <a16:creationId xmlns:a16="http://schemas.microsoft.com/office/drawing/2014/main" id="{E807A978-16E4-4175-A226-41DC60CB07AA}"/>
                </a:ext>
              </a:extLst>
            </p:cNvPr>
            <p:cNvGrpSpPr/>
            <p:nvPr/>
          </p:nvGrpSpPr>
          <p:grpSpPr>
            <a:xfrm>
              <a:off x="3833950" y="2925025"/>
              <a:ext cx="70916" cy="60949"/>
              <a:chOff x="5108534" y="3650943"/>
              <a:chExt cx="31405" cy="26993"/>
            </a:xfrm>
          </p:grpSpPr>
          <p:sp>
            <p:nvSpPr>
              <p:cNvPr id="411" name="Google Shape;1887;p57">
                <a:extLst>
                  <a:ext uri="{FF2B5EF4-FFF2-40B4-BE49-F238E27FC236}">
                    <a16:creationId xmlns:a16="http://schemas.microsoft.com/office/drawing/2014/main" id="{BE918E53-DBB4-404E-BD9F-9C02ED340EB9}"/>
                  </a:ext>
                </a:extLst>
              </p:cNvPr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888;p57">
                <a:extLst>
                  <a:ext uri="{FF2B5EF4-FFF2-40B4-BE49-F238E27FC236}">
                    <a16:creationId xmlns:a16="http://schemas.microsoft.com/office/drawing/2014/main" id="{FFB80D16-690B-4620-937F-B164FC136661}"/>
                  </a:ext>
                </a:extLst>
              </p:cNvPr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889;p57">
              <a:extLst>
                <a:ext uri="{FF2B5EF4-FFF2-40B4-BE49-F238E27FC236}">
                  <a16:creationId xmlns:a16="http://schemas.microsoft.com/office/drawing/2014/main" id="{4C57C6F6-5C6C-495D-AF90-4968F29F4091}"/>
                </a:ext>
              </a:extLst>
            </p:cNvPr>
            <p:cNvGrpSpPr/>
            <p:nvPr/>
          </p:nvGrpSpPr>
          <p:grpSpPr>
            <a:xfrm>
              <a:off x="3858441" y="3172943"/>
              <a:ext cx="71129" cy="60949"/>
              <a:chOff x="5119380" y="3760739"/>
              <a:chExt cx="31499" cy="26993"/>
            </a:xfrm>
          </p:grpSpPr>
          <p:sp>
            <p:nvSpPr>
              <p:cNvPr id="409" name="Google Shape;1890;p57">
                <a:extLst>
                  <a:ext uri="{FF2B5EF4-FFF2-40B4-BE49-F238E27FC236}">
                    <a16:creationId xmlns:a16="http://schemas.microsoft.com/office/drawing/2014/main" id="{279DAAEB-EC4A-4FBA-967F-68C4F9C916AB}"/>
                  </a:ext>
                </a:extLst>
              </p:cNvPr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891;p57">
                <a:extLst>
                  <a:ext uri="{FF2B5EF4-FFF2-40B4-BE49-F238E27FC236}">
                    <a16:creationId xmlns:a16="http://schemas.microsoft.com/office/drawing/2014/main" id="{777D0E0C-8AD9-4F80-ACC1-C242CEB4C4EB}"/>
                  </a:ext>
                </a:extLst>
              </p:cNvPr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892;p57">
              <a:extLst>
                <a:ext uri="{FF2B5EF4-FFF2-40B4-BE49-F238E27FC236}">
                  <a16:creationId xmlns:a16="http://schemas.microsoft.com/office/drawing/2014/main" id="{1B599055-818C-48AC-BB6C-4649E5EFC9C5}"/>
                </a:ext>
              </a:extLst>
            </p:cNvPr>
            <p:cNvGrpSpPr/>
            <p:nvPr/>
          </p:nvGrpSpPr>
          <p:grpSpPr>
            <a:xfrm>
              <a:off x="3858441" y="3235029"/>
              <a:ext cx="71129" cy="60949"/>
              <a:chOff x="5119380" y="3788235"/>
              <a:chExt cx="31499" cy="26993"/>
            </a:xfrm>
          </p:grpSpPr>
          <p:sp>
            <p:nvSpPr>
              <p:cNvPr id="407" name="Google Shape;1893;p57">
                <a:extLst>
                  <a:ext uri="{FF2B5EF4-FFF2-40B4-BE49-F238E27FC236}">
                    <a16:creationId xmlns:a16="http://schemas.microsoft.com/office/drawing/2014/main" id="{0CA18965-ABA9-421E-99BD-C1634CFCF764}"/>
                  </a:ext>
                </a:extLst>
              </p:cNvPr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894;p57">
                <a:extLst>
                  <a:ext uri="{FF2B5EF4-FFF2-40B4-BE49-F238E27FC236}">
                    <a16:creationId xmlns:a16="http://schemas.microsoft.com/office/drawing/2014/main" id="{5FFB9A3E-01E8-48AF-9062-3519BF2A9D26}"/>
                  </a:ext>
                </a:extLst>
              </p:cNvPr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895;p57">
              <a:extLst>
                <a:ext uri="{FF2B5EF4-FFF2-40B4-BE49-F238E27FC236}">
                  <a16:creationId xmlns:a16="http://schemas.microsoft.com/office/drawing/2014/main" id="{9B24AA26-46A4-4AFC-861F-8E4E905651D7}"/>
                </a:ext>
              </a:extLst>
            </p:cNvPr>
            <p:cNvGrpSpPr/>
            <p:nvPr/>
          </p:nvGrpSpPr>
          <p:grpSpPr>
            <a:xfrm>
              <a:off x="3945660" y="3431587"/>
              <a:ext cx="70916" cy="60967"/>
              <a:chOff x="5158005" y="3875284"/>
              <a:chExt cx="31405" cy="27001"/>
            </a:xfrm>
          </p:grpSpPr>
          <p:sp>
            <p:nvSpPr>
              <p:cNvPr id="405" name="Google Shape;1896;p57">
                <a:extLst>
                  <a:ext uri="{FF2B5EF4-FFF2-40B4-BE49-F238E27FC236}">
                    <a16:creationId xmlns:a16="http://schemas.microsoft.com/office/drawing/2014/main" id="{CEC47BF9-3288-498D-AC13-74AC9FF6D286}"/>
                  </a:ext>
                </a:extLst>
              </p:cNvPr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897;p57">
                <a:extLst>
                  <a:ext uri="{FF2B5EF4-FFF2-40B4-BE49-F238E27FC236}">
                    <a16:creationId xmlns:a16="http://schemas.microsoft.com/office/drawing/2014/main" id="{4E3926FC-C5D3-4782-8D19-968334BB0597}"/>
                  </a:ext>
                </a:extLst>
              </p:cNvPr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898;p57">
              <a:extLst>
                <a:ext uri="{FF2B5EF4-FFF2-40B4-BE49-F238E27FC236}">
                  <a16:creationId xmlns:a16="http://schemas.microsoft.com/office/drawing/2014/main" id="{9FF9FAF0-46A0-4A1B-88B1-FEA1DAE9BC50}"/>
                </a:ext>
              </a:extLst>
            </p:cNvPr>
            <p:cNvGrpSpPr/>
            <p:nvPr/>
          </p:nvGrpSpPr>
          <p:grpSpPr>
            <a:xfrm>
              <a:off x="4115374" y="3181538"/>
              <a:ext cx="71129" cy="60736"/>
              <a:chOff x="5233163" y="3764545"/>
              <a:chExt cx="31499" cy="26898"/>
            </a:xfrm>
          </p:grpSpPr>
          <p:sp>
            <p:nvSpPr>
              <p:cNvPr id="403" name="Google Shape;1899;p57">
                <a:extLst>
                  <a:ext uri="{FF2B5EF4-FFF2-40B4-BE49-F238E27FC236}">
                    <a16:creationId xmlns:a16="http://schemas.microsoft.com/office/drawing/2014/main" id="{661F3396-64D7-4415-9463-927F15853299}"/>
                  </a:ext>
                </a:extLst>
              </p:cNvPr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900;p57">
                <a:extLst>
                  <a:ext uri="{FF2B5EF4-FFF2-40B4-BE49-F238E27FC236}">
                    <a16:creationId xmlns:a16="http://schemas.microsoft.com/office/drawing/2014/main" id="{097AF7A8-FC51-4147-9D73-6A0C4B413571}"/>
                  </a:ext>
                </a:extLst>
              </p:cNvPr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901;p57">
              <a:extLst>
                <a:ext uri="{FF2B5EF4-FFF2-40B4-BE49-F238E27FC236}">
                  <a16:creationId xmlns:a16="http://schemas.microsoft.com/office/drawing/2014/main" id="{66DB43D6-0A15-466E-805C-C127DC984330}"/>
                </a:ext>
              </a:extLst>
            </p:cNvPr>
            <p:cNvGrpSpPr/>
            <p:nvPr/>
          </p:nvGrpSpPr>
          <p:grpSpPr>
            <a:xfrm>
              <a:off x="4212485" y="3274117"/>
              <a:ext cx="71129" cy="60754"/>
              <a:chOff x="5276168" y="3805545"/>
              <a:chExt cx="31499" cy="26906"/>
            </a:xfrm>
          </p:grpSpPr>
          <p:sp>
            <p:nvSpPr>
              <p:cNvPr id="401" name="Google Shape;1902;p57">
                <a:extLst>
                  <a:ext uri="{FF2B5EF4-FFF2-40B4-BE49-F238E27FC236}">
                    <a16:creationId xmlns:a16="http://schemas.microsoft.com/office/drawing/2014/main" id="{59D0B3F1-E122-4796-B2F0-50C21FFE26C9}"/>
                  </a:ext>
                </a:extLst>
              </p:cNvPr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903;p57">
                <a:extLst>
                  <a:ext uri="{FF2B5EF4-FFF2-40B4-BE49-F238E27FC236}">
                    <a16:creationId xmlns:a16="http://schemas.microsoft.com/office/drawing/2014/main" id="{B693F61A-F8C9-48D6-85DE-F9716DB404B7}"/>
                  </a:ext>
                </a:extLst>
              </p:cNvPr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904;p57">
              <a:extLst>
                <a:ext uri="{FF2B5EF4-FFF2-40B4-BE49-F238E27FC236}">
                  <a16:creationId xmlns:a16="http://schemas.microsoft.com/office/drawing/2014/main" id="{D12ED165-A83B-4892-AA28-CC74B9B46F45}"/>
                </a:ext>
              </a:extLst>
            </p:cNvPr>
            <p:cNvGrpSpPr/>
            <p:nvPr/>
          </p:nvGrpSpPr>
          <p:grpSpPr>
            <a:xfrm>
              <a:off x="4252872" y="3378860"/>
              <a:ext cx="70916" cy="60843"/>
              <a:chOff x="5294053" y="3851933"/>
              <a:chExt cx="31405" cy="26945"/>
            </a:xfrm>
          </p:grpSpPr>
          <p:sp>
            <p:nvSpPr>
              <p:cNvPr id="399" name="Google Shape;1905;p57">
                <a:extLst>
                  <a:ext uri="{FF2B5EF4-FFF2-40B4-BE49-F238E27FC236}">
                    <a16:creationId xmlns:a16="http://schemas.microsoft.com/office/drawing/2014/main" id="{FD5267CD-FAAA-4B05-93E3-2F416EB59CB6}"/>
                  </a:ext>
                </a:extLst>
              </p:cNvPr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906;p57">
                <a:extLst>
                  <a:ext uri="{FF2B5EF4-FFF2-40B4-BE49-F238E27FC236}">
                    <a16:creationId xmlns:a16="http://schemas.microsoft.com/office/drawing/2014/main" id="{3851C2F9-6175-4178-8AD4-7B5543E947E1}"/>
                  </a:ext>
                </a:extLst>
              </p:cNvPr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907;p57">
              <a:extLst>
                <a:ext uri="{FF2B5EF4-FFF2-40B4-BE49-F238E27FC236}">
                  <a16:creationId xmlns:a16="http://schemas.microsoft.com/office/drawing/2014/main" id="{D7D311DA-7060-4F85-BE12-B0679A5C80C4}"/>
                </a:ext>
              </a:extLst>
            </p:cNvPr>
            <p:cNvGrpSpPr/>
            <p:nvPr/>
          </p:nvGrpSpPr>
          <p:grpSpPr>
            <a:xfrm>
              <a:off x="4360515" y="3378789"/>
              <a:ext cx="70916" cy="60914"/>
              <a:chOff x="5341723" y="3851902"/>
              <a:chExt cx="31405" cy="26977"/>
            </a:xfrm>
          </p:grpSpPr>
          <p:sp>
            <p:nvSpPr>
              <p:cNvPr id="397" name="Google Shape;1908;p57">
                <a:extLst>
                  <a:ext uri="{FF2B5EF4-FFF2-40B4-BE49-F238E27FC236}">
                    <a16:creationId xmlns:a16="http://schemas.microsoft.com/office/drawing/2014/main" id="{AA03C5C6-DDF0-48D9-B37E-BEFFEE239B6F}"/>
                  </a:ext>
                </a:extLst>
              </p:cNvPr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909;p57">
                <a:extLst>
                  <a:ext uri="{FF2B5EF4-FFF2-40B4-BE49-F238E27FC236}">
                    <a16:creationId xmlns:a16="http://schemas.microsoft.com/office/drawing/2014/main" id="{16CB56ED-344B-4203-A952-536891729691}"/>
                  </a:ext>
                </a:extLst>
              </p:cNvPr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910;p57">
              <a:extLst>
                <a:ext uri="{FF2B5EF4-FFF2-40B4-BE49-F238E27FC236}">
                  <a16:creationId xmlns:a16="http://schemas.microsoft.com/office/drawing/2014/main" id="{FFCC0FC1-FE40-4FD8-B16A-4B09240A1F77}"/>
                </a:ext>
              </a:extLst>
            </p:cNvPr>
            <p:cNvGrpSpPr/>
            <p:nvPr/>
          </p:nvGrpSpPr>
          <p:grpSpPr>
            <a:xfrm>
              <a:off x="3712774" y="2601932"/>
              <a:ext cx="70916" cy="60949"/>
              <a:chOff x="5054871" y="3507855"/>
              <a:chExt cx="31405" cy="26993"/>
            </a:xfrm>
          </p:grpSpPr>
          <p:sp>
            <p:nvSpPr>
              <p:cNvPr id="395" name="Google Shape;1911;p57">
                <a:extLst>
                  <a:ext uri="{FF2B5EF4-FFF2-40B4-BE49-F238E27FC236}">
                    <a16:creationId xmlns:a16="http://schemas.microsoft.com/office/drawing/2014/main" id="{1C8AC8CC-C319-4178-9B26-7C1D4946EBA1}"/>
                  </a:ext>
                </a:extLst>
              </p:cNvPr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912;p57">
                <a:extLst>
                  <a:ext uri="{FF2B5EF4-FFF2-40B4-BE49-F238E27FC236}">
                    <a16:creationId xmlns:a16="http://schemas.microsoft.com/office/drawing/2014/main" id="{658C527F-00BB-43F2-BA9D-DE6830ABDCEE}"/>
                  </a:ext>
                </a:extLst>
              </p:cNvPr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913;p57">
              <a:extLst>
                <a:ext uri="{FF2B5EF4-FFF2-40B4-BE49-F238E27FC236}">
                  <a16:creationId xmlns:a16="http://schemas.microsoft.com/office/drawing/2014/main" id="{9C9E1352-8DD8-4A15-9A01-1B685D309168}"/>
                </a:ext>
              </a:extLst>
            </p:cNvPr>
            <p:cNvGrpSpPr/>
            <p:nvPr/>
          </p:nvGrpSpPr>
          <p:grpSpPr>
            <a:xfrm>
              <a:off x="3310173" y="2980078"/>
              <a:ext cx="70916" cy="60896"/>
              <a:chOff x="4876579" y="3675325"/>
              <a:chExt cx="31405" cy="26969"/>
            </a:xfrm>
          </p:grpSpPr>
          <p:sp>
            <p:nvSpPr>
              <p:cNvPr id="393" name="Google Shape;1914;p57">
                <a:extLst>
                  <a:ext uri="{FF2B5EF4-FFF2-40B4-BE49-F238E27FC236}">
                    <a16:creationId xmlns:a16="http://schemas.microsoft.com/office/drawing/2014/main" id="{F2EBEE76-C2E3-4F46-A873-F8BA057A8E2B}"/>
                  </a:ext>
                </a:extLst>
              </p:cNvPr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915;p57">
                <a:extLst>
                  <a:ext uri="{FF2B5EF4-FFF2-40B4-BE49-F238E27FC236}">
                    <a16:creationId xmlns:a16="http://schemas.microsoft.com/office/drawing/2014/main" id="{59AF449C-EAB7-4906-867C-E806B81AF367}"/>
                  </a:ext>
                </a:extLst>
              </p:cNvPr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916;p57">
              <a:extLst>
                <a:ext uri="{FF2B5EF4-FFF2-40B4-BE49-F238E27FC236}">
                  <a16:creationId xmlns:a16="http://schemas.microsoft.com/office/drawing/2014/main" id="{D8B8B8A3-D5B8-45DD-95FF-1C38339270BB}"/>
                </a:ext>
              </a:extLst>
            </p:cNvPr>
            <p:cNvGrpSpPr/>
            <p:nvPr/>
          </p:nvGrpSpPr>
          <p:grpSpPr>
            <a:xfrm>
              <a:off x="3232615" y="3009452"/>
              <a:ext cx="70916" cy="60949"/>
              <a:chOff x="4842233" y="3688333"/>
              <a:chExt cx="31405" cy="26993"/>
            </a:xfrm>
          </p:grpSpPr>
          <p:sp>
            <p:nvSpPr>
              <p:cNvPr id="391" name="Google Shape;1917;p57">
                <a:extLst>
                  <a:ext uri="{FF2B5EF4-FFF2-40B4-BE49-F238E27FC236}">
                    <a16:creationId xmlns:a16="http://schemas.microsoft.com/office/drawing/2014/main" id="{5CE56608-B95D-45AF-9568-9A008235F00B}"/>
                  </a:ext>
                </a:extLst>
              </p:cNvPr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918;p57">
                <a:extLst>
                  <a:ext uri="{FF2B5EF4-FFF2-40B4-BE49-F238E27FC236}">
                    <a16:creationId xmlns:a16="http://schemas.microsoft.com/office/drawing/2014/main" id="{034CDC65-CD7C-4CCC-B763-57420DA12CB3}"/>
                  </a:ext>
                </a:extLst>
              </p:cNvPr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919;p57">
              <a:extLst>
                <a:ext uri="{FF2B5EF4-FFF2-40B4-BE49-F238E27FC236}">
                  <a16:creationId xmlns:a16="http://schemas.microsoft.com/office/drawing/2014/main" id="{DE557D65-B33B-4A20-BBFD-10BA5EEDB9A6}"/>
                </a:ext>
              </a:extLst>
            </p:cNvPr>
            <p:cNvGrpSpPr/>
            <p:nvPr/>
          </p:nvGrpSpPr>
          <p:grpSpPr>
            <a:xfrm>
              <a:off x="4013112" y="2828131"/>
              <a:ext cx="70916" cy="60967"/>
              <a:chOff x="5187876" y="3608032"/>
              <a:chExt cx="31405" cy="27001"/>
            </a:xfrm>
          </p:grpSpPr>
          <p:sp>
            <p:nvSpPr>
              <p:cNvPr id="389" name="Google Shape;1920;p57">
                <a:extLst>
                  <a:ext uri="{FF2B5EF4-FFF2-40B4-BE49-F238E27FC236}">
                    <a16:creationId xmlns:a16="http://schemas.microsoft.com/office/drawing/2014/main" id="{A155276E-D08D-449E-B33F-AC852BAB15BA}"/>
                  </a:ext>
                </a:extLst>
              </p:cNvPr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921;p57">
                <a:extLst>
                  <a:ext uri="{FF2B5EF4-FFF2-40B4-BE49-F238E27FC236}">
                    <a16:creationId xmlns:a16="http://schemas.microsoft.com/office/drawing/2014/main" id="{081FD4E9-01FD-42F8-91AE-81CE84B3CFB9}"/>
                  </a:ext>
                </a:extLst>
              </p:cNvPr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" name="Google Shape;1922;p57">
              <a:extLst>
                <a:ext uri="{FF2B5EF4-FFF2-40B4-BE49-F238E27FC236}">
                  <a16:creationId xmlns:a16="http://schemas.microsoft.com/office/drawing/2014/main" id="{8CCC3040-2F91-46D9-BAFE-8E617C6CAA7A}"/>
                </a:ext>
              </a:extLst>
            </p:cNvPr>
            <p:cNvSpPr/>
            <p:nvPr/>
          </p:nvSpPr>
          <p:spPr>
            <a:xfrm>
              <a:off x="3910850" y="2381043"/>
              <a:ext cx="96064" cy="82477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1923;p57">
              <a:extLst>
                <a:ext uri="{FF2B5EF4-FFF2-40B4-BE49-F238E27FC236}">
                  <a16:creationId xmlns:a16="http://schemas.microsoft.com/office/drawing/2014/main" id="{0A926AF2-8146-4D8F-816C-A1A63814FE5A}"/>
                </a:ext>
              </a:extLst>
            </p:cNvPr>
            <p:cNvGrpSpPr/>
            <p:nvPr/>
          </p:nvGrpSpPr>
          <p:grpSpPr>
            <a:xfrm>
              <a:off x="4196803" y="2142005"/>
              <a:ext cx="90895" cy="77679"/>
              <a:chOff x="5269224" y="3304167"/>
              <a:chExt cx="40253" cy="34402"/>
            </a:xfrm>
          </p:grpSpPr>
          <p:sp>
            <p:nvSpPr>
              <p:cNvPr id="387" name="Google Shape;1924;p57">
                <a:extLst>
                  <a:ext uri="{FF2B5EF4-FFF2-40B4-BE49-F238E27FC236}">
                    <a16:creationId xmlns:a16="http://schemas.microsoft.com/office/drawing/2014/main" id="{5F704B51-32D3-4620-B837-292A7F15B28E}"/>
                  </a:ext>
                </a:extLst>
              </p:cNvPr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925;p57">
                <a:extLst>
                  <a:ext uri="{FF2B5EF4-FFF2-40B4-BE49-F238E27FC236}">
                    <a16:creationId xmlns:a16="http://schemas.microsoft.com/office/drawing/2014/main" id="{D421F6EE-1C62-4509-B4E9-6C89728EA67A}"/>
                  </a:ext>
                </a:extLst>
              </p:cNvPr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926;p57">
              <a:extLst>
                <a:ext uri="{FF2B5EF4-FFF2-40B4-BE49-F238E27FC236}">
                  <a16:creationId xmlns:a16="http://schemas.microsoft.com/office/drawing/2014/main" id="{EAA74924-E812-4E5C-9E97-9DFC3A7684EF}"/>
                </a:ext>
              </a:extLst>
            </p:cNvPr>
            <p:cNvGrpSpPr/>
            <p:nvPr/>
          </p:nvGrpSpPr>
          <p:grpSpPr>
            <a:xfrm>
              <a:off x="4328067" y="2531393"/>
              <a:ext cx="112598" cy="96468"/>
              <a:chOff x="5327354" y="3476615"/>
              <a:chExt cx="49864" cy="42723"/>
            </a:xfrm>
          </p:grpSpPr>
          <p:sp>
            <p:nvSpPr>
              <p:cNvPr id="385" name="Google Shape;1927;p57">
                <a:extLst>
                  <a:ext uri="{FF2B5EF4-FFF2-40B4-BE49-F238E27FC236}">
                    <a16:creationId xmlns:a16="http://schemas.microsoft.com/office/drawing/2014/main" id="{24B79AAB-CE46-4A05-83BC-5A2E71913ED2}"/>
                  </a:ext>
                </a:extLst>
              </p:cNvPr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928;p57">
                <a:extLst>
                  <a:ext uri="{FF2B5EF4-FFF2-40B4-BE49-F238E27FC236}">
                    <a16:creationId xmlns:a16="http://schemas.microsoft.com/office/drawing/2014/main" id="{57C9175D-06A7-4080-934F-E7B6B707B468}"/>
                  </a:ext>
                </a:extLst>
              </p:cNvPr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1929;p57">
              <a:extLst>
                <a:ext uri="{FF2B5EF4-FFF2-40B4-BE49-F238E27FC236}">
                  <a16:creationId xmlns:a16="http://schemas.microsoft.com/office/drawing/2014/main" id="{AEB09F6E-25D7-4108-87D9-569C77FEA697}"/>
                </a:ext>
              </a:extLst>
            </p:cNvPr>
            <p:cNvSpPr/>
            <p:nvPr/>
          </p:nvSpPr>
          <p:spPr>
            <a:xfrm>
              <a:off x="4244293" y="3042750"/>
              <a:ext cx="70898" cy="60739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30;p57">
              <a:extLst>
                <a:ext uri="{FF2B5EF4-FFF2-40B4-BE49-F238E27FC236}">
                  <a16:creationId xmlns:a16="http://schemas.microsoft.com/office/drawing/2014/main" id="{0979537B-CEE8-43FD-8444-01ABEC2E69B0}"/>
                </a:ext>
              </a:extLst>
            </p:cNvPr>
            <p:cNvSpPr/>
            <p:nvPr/>
          </p:nvSpPr>
          <p:spPr>
            <a:xfrm>
              <a:off x="4276297" y="3064594"/>
              <a:ext cx="17209" cy="1720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931;p57">
              <a:extLst>
                <a:ext uri="{FF2B5EF4-FFF2-40B4-BE49-F238E27FC236}">
                  <a16:creationId xmlns:a16="http://schemas.microsoft.com/office/drawing/2014/main" id="{33D0DEBA-1687-4E6E-8BDF-F751FCBBEAB7}"/>
                </a:ext>
              </a:extLst>
            </p:cNvPr>
            <p:cNvGrpSpPr/>
            <p:nvPr/>
          </p:nvGrpSpPr>
          <p:grpSpPr>
            <a:xfrm>
              <a:off x="4360515" y="3207307"/>
              <a:ext cx="70916" cy="60736"/>
              <a:chOff x="5341723" y="3775957"/>
              <a:chExt cx="31405" cy="26898"/>
            </a:xfrm>
          </p:grpSpPr>
          <p:sp>
            <p:nvSpPr>
              <p:cNvPr id="383" name="Google Shape;1932;p57">
                <a:extLst>
                  <a:ext uri="{FF2B5EF4-FFF2-40B4-BE49-F238E27FC236}">
                    <a16:creationId xmlns:a16="http://schemas.microsoft.com/office/drawing/2014/main" id="{1355CA53-4E7D-4054-850A-7E905AF81C2A}"/>
                  </a:ext>
                </a:extLst>
              </p:cNvPr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933;p57">
                <a:extLst>
                  <a:ext uri="{FF2B5EF4-FFF2-40B4-BE49-F238E27FC236}">
                    <a16:creationId xmlns:a16="http://schemas.microsoft.com/office/drawing/2014/main" id="{61C874E0-CC91-46E0-B62B-3A25A903202B}"/>
                  </a:ext>
                </a:extLst>
              </p:cNvPr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934;p57">
              <a:extLst>
                <a:ext uri="{FF2B5EF4-FFF2-40B4-BE49-F238E27FC236}">
                  <a16:creationId xmlns:a16="http://schemas.microsoft.com/office/drawing/2014/main" id="{57EB6364-2EF5-41B9-B4D0-5C8370AD270A}"/>
                </a:ext>
              </a:extLst>
            </p:cNvPr>
            <p:cNvGrpSpPr/>
            <p:nvPr/>
          </p:nvGrpSpPr>
          <p:grpSpPr>
            <a:xfrm>
              <a:off x="4580294" y="3034155"/>
              <a:ext cx="70916" cy="60736"/>
              <a:chOff x="5439053" y="3699274"/>
              <a:chExt cx="31405" cy="26898"/>
            </a:xfrm>
          </p:grpSpPr>
          <p:sp>
            <p:nvSpPr>
              <p:cNvPr id="381" name="Google Shape;1935;p57">
                <a:extLst>
                  <a:ext uri="{FF2B5EF4-FFF2-40B4-BE49-F238E27FC236}">
                    <a16:creationId xmlns:a16="http://schemas.microsoft.com/office/drawing/2014/main" id="{B31BC689-D8CA-4A10-A589-0CAC32727712}"/>
                  </a:ext>
                </a:extLst>
              </p:cNvPr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936;p57">
                <a:extLst>
                  <a:ext uri="{FF2B5EF4-FFF2-40B4-BE49-F238E27FC236}">
                    <a16:creationId xmlns:a16="http://schemas.microsoft.com/office/drawing/2014/main" id="{190DF095-5BE8-4720-A3D8-2757228CF663}"/>
                  </a:ext>
                </a:extLst>
              </p:cNvPr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937;p57">
              <a:extLst>
                <a:ext uri="{FF2B5EF4-FFF2-40B4-BE49-F238E27FC236}">
                  <a16:creationId xmlns:a16="http://schemas.microsoft.com/office/drawing/2014/main" id="{52EFDCF8-3E30-44E5-90E0-F943938646E4}"/>
                </a:ext>
              </a:extLst>
            </p:cNvPr>
            <p:cNvGrpSpPr/>
            <p:nvPr/>
          </p:nvGrpSpPr>
          <p:grpSpPr>
            <a:xfrm>
              <a:off x="4520141" y="2860363"/>
              <a:ext cx="71129" cy="60949"/>
              <a:chOff x="5412414" y="3622307"/>
              <a:chExt cx="31499" cy="26993"/>
            </a:xfrm>
          </p:grpSpPr>
          <p:sp>
            <p:nvSpPr>
              <p:cNvPr id="379" name="Google Shape;1938;p57">
                <a:extLst>
                  <a:ext uri="{FF2B5EF4-FFF2-40B4-BE49-F238E27FC236}">
                    <a16:creationId xmlns:a16="http://schemas.microsoft.com/office/drawing/2014/main" id="{A7D92694-F222-40D0-A3E9-16878D421450}"/>
                  </a:ext>
                </a:extLst>
              </p:cNvPr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939;p57">
                <a:extLst>
                  <a:ext uri="{FF2B5EF4-FFF2-40B4-BE49-F238E27FC236}">
                    <a16:creationId xmlns:a16="http://schemas.microsoft.com/office/drawing/2014/main" id="{FF07BF97-B589-4A95-A689-4D37D01FB452}"/>
                  </a:ext>
                </a:extLst>
              </p:cNvPr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940;p57">
              <a:extLst>
                <a:ext uri="{FF2B5EF4-FFF2-40B4-BE49-F238E27FC236}">
                  <a16:creationId xmlns:a16="http://schemas.microsoft.com/office/drawing/2014/main" id="{44BAE20C-3F8D-4FD8-BE51-FFDB69504670}"/>
                </a:ext>
              </a:extLst>
            </p:cNvPr>
            <p:cNvGrpSpPr/>
            <p:nvPr/>
          </p:nvGrpSpPr>
          <p:grpSpPr>
            <a:xfrm>
              <a:off x="4664299" y="2525372"/>
              <a:ext cx="60597" cy="60807"/>
              <a:chOff x="5476254" y="3473949"/>
              <a:chExt cx="26835" cy="26930"/>
            </a:xfrm>
          </p:grpSpPr>
          <p:sp>
            <p:nvSpPr>
              <p:cNvPr id="377" name="Google Shape;1941;p57">
                <a:extLst>
                  <a:ext uri="{FF2B5EF4-FFF2-40B4-BE49-F238E27FC236}">
                    <a16:creationId xmlns:a16="http://schemas.microsoft.com/office/drawing/2014/main" id="{7895F75E-480A-47C6-956C-EF8F6B69AEA0}"/>
                  </a:ext>
                </a:extLst>
              </p:cNvPr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942;p57">
                <a:extLst>
                  <a:ext uri="{FF2B5EF4-FFF2-40B4-BE49-F238E27FC236}">
                    <a16:creationId xmlns:a16="http://schemas.microsoft.com/office/drawing/2014/main" id="{4AD76696-BE43-4AC3-A03E-98A3E58A3BD8}"/>
                  </a:ext>
                </a:extLst>
              </p:cNvPr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943;p57">
              <a:extLst>
                <a:ext uri="{FF2B5EF4-FFF2-40B4-BE49-F238E27FC236}">
                  <a16:creationId xmlns:a16="http://schemas.microsoft.com/office/drawing/2014/main" id="{0B19DB0B-E395-47E6-8447-F17B031A0EDC}"/>
                </a:ext>
              </a:extLst>
            </p:cNvPr>
            <p:cNvGrpSpPr/>
            <p:nvPr/>
          </p:nvGrpSpPr>
          <p:grpSpPr>
            <a:xfrm>
              <a:off x="4863672" y="2542634"/>
              <a:ext cx="70898" cy="60736"/>
              <a:chOff x="5564547" y="3481594"/>
              <a:chExt cx="31397" cy="26898"/>
            </a:xfrm>
          </p:grpSpPr>
          <p:sp>
            <p:nvSpPr>
              <p:cNvPr id="375" name="Google Shape;1944;p57">
                <a:extLst>
                  <a:ext uri="{FF2B5EF4-FFF2-40B4-BE49-F238E27FC236}">
                    <a16:creationId xmlns:a16="http://schemas.microsoft.com/office/drawing/2014/main" id="{7D719224-850B-448B-BCA8-FA546AB19B57}"/>
                  </a:ext>
                </a:extLst>
              </p:cNvPr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945;p57">
                <a:extLst>
                  <a:ext uri="{FF2B5EF4-FFF2-40B4-BE49-F238E27FC236}">
                    <a16:creationId xmlns:a16="http://schemas.microsoft.com/office/drawing/2014/main" id="{F234C557-94E7-4619-A57D-3112108234BC}"/>
                  </a:ext>
                </a:extLst>
              </p:cNvPr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946;p57">
              <a:extLst>
                <a:ext uri="{FF2B5EF4-FFF2-40B4-BE49-F238E27FC236}">
                  <a16:creationId xmlns:a16="http://schemas.microsoft.com/office/drawing/2014/main" id="{8B164DCA-9284-4D03-82FE-20EE898F1409}"/>
                </a:ext>
              </a:extLst>
            </p:cNvPr>
            <p:cNvGrpSpPr/>
            <p:nvPr/>
          </p:nvGrpSpPr>
          <p:grpSpPr>
            <a:xfrm>
              <a:off x="4794923" y="2516848"/>
              <a:ext cx="70898" cy="60754"/>
              <a:chOff x="5534101" y="3470174"/>
              <a:chExt cx="31397" cy="26906"/>
            </a:xfrm>
          </p:grpSpPr>
          <p:sp>
            <p:nvSpPr>
              <p:cNvPr id="373" name="Google Shape;1947;p57">
                <a:extLst>
                  <a:ext uri="{FF2B5EF4-FFF2-40B4-BE49-F238E27FC236}">
                    <a16:creationId xmlns:a16="http://schemas.microsoft.com/office/drawing/2014/main" id="{79BA7040-495F-4F13-9A3E-E6AEA5885E9F}"/>
                  </a:ext>
                </a:extLst>
              </p:cNvPr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948;p57">
                <a:extLst>
                  <a:ext uri="{FF2B5EF4-FFF2-40B4-BE49-F238E27FC236}">
                    <a16:creationId xmlns:a16="http://schemas.microsoft.com/office/drawing/2014/main" id="{1511B400-F142-4082-B1B4-D587725E6DF9}"/>
                  </a:ext>
                </a:extLst>
              </p:cNvPr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949;p57">
              <a:extLst>
                <a:ext uri="{FF2B5EF4-FFF2-40B4-BE49-F238E27FC236}">
                  <a16:creationId xmlns:a16="http://schemas.microsoft.com/office/drawing/2014/main" id="{E6AF9A78-3AE7-4C28-A910-73332BA7C4D9}"/>
                </a:ext>
              </a:extLst>
            </p:cNvPr>
            <p:cNvGrpSpPr/>
            <p:nvPr/>
          </p:nvGrpSpPr>
          <p:grpSpPr>
            <a:xfrm>
              <a:off x="4968296" y="2165305"/>
              <a:ext cx="71129" cy="60825"/>
              <a:chOff x="5610879" y="3314486"/>
              <a:chExt cx="31499" cy="26938"/>
            </a:xfrm>
          </p:grpSpPr>
          <p:sp>
            <p:nvSpPr>
              <p:cNvPr id="371" name="Google Shape;1950;p57">
                <a:extLst>
                  <a:ext uri="{FF2B5EF4-FFF2-40B4-BE49-F238E27FC236}">
                    <a16:creationId xmlns:a16="http://schemas.microsoft.com/office/drawing/2014/main" id="{68169FEC-7B48-4918-B286-C3F711F6CDFF}"/>
                  </a:ext>
                </a:extLst>
              </p:cNvPr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951;p57">
                <a:extLst>
                  <a:ext uri="{FF2B5EF4-FFF2-40B4-BE49-F238E27FC236}">
                    <a16:creationId xmlns:a16="http://schemas.microsoft.com/office/drawing/2014/main" id="{DF727553-5C02-4A13-8B6E-2DE2529A935C}"/>
                  </a:ext>
                </a:extLst>
              </p:cNvPr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952;p57">
              <a:extLst>
                <a:ext uri="{FF2B5EF4-FFF2-40B4-BE49-F238E27FC236}">
                  <a16:creationId xmlns:a16="http://schemas.microsoft.com/office/drawing/2014/main" id="{4A0B5333-34E0-4E4A-918C-3B2D9FF9A373}"/>
                </a:ext>
              </a:extLst>
            </p:cNvPr>
            <p:cNvGrpSpPr/>
            <p:nvPr/>
          </p:nvGrpSpPr>
          <p:grpSpPr>
            <a:xfrm>
              <a:off x="3215211" y="2587316"/>
              <a:ext cx="71129" cy="60736"/>
              <a:chOff x="4834525" y="3501382"/>
              <a:chExt cx="31499" cy="26898"/>
            </a:xfrm>
          </p:grpSpPr>
          <p:sp>
            <p:nvSpPr>
              <p:cNvPr id="369" name="Google Shape;1953;p57">
                <a:extLst>
                  <a:ext uri="{FF2B5EF4-FFF2-40B4-BE49-F238E27FC236}">
                    <a16:creationId xmlns:a16="http://schemas.microsoft.com/office/drawing/2014/main" id="{A158B0A1-7BB2-488D-B6B5-4C8CD9BAE6B0}"/>
                  </a:ext>
                </a:extLst>
              </p:cNvPr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954;p57">
                <a:extLst>
                  <a:ext uri="{FF2B5EF4-FFF2-40B4-BE49-F238E27FC236}">
                    <a16:creationId xmlns:a16="http://schemas.microsoft.com/office/drawing/2014/main" id="{8D267EAE-2F99-4B51-AF0D-45B9C491A215}"/>
                  </a:ext>
                </a:extLst>
              </p:cNvPr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955;p57">
              <a:extLst>
                <a:ext uri="{FF2B5EF4-FFF2-40B4-BE49-F238E27FC236}">
                  <a16:creationId xmlns:a16="http://schemas.microsoft.com/office/drawing/2014/main" id="{049C877D-4585-45BB-A630-6629510ADB37}"/>
                </a:ext>
              </a:extLst>
            </p:cNvPr>
            <p:cNvGrpSpPr/>
            <p:nvPr/>
          </p:nvGrpSpPr>
          <p:grpSpPr>
            <a:xfrm>
              <a:off x="3359581" y="2765192"/>
              <a:ext cx="70916" cy="60736"/>
              <a:chOff x="4898460" y="3580158"/>
              <a:chExt cx="31405" cy="26898"/>
            </a:xfrm>
          </p:grpSpPr>
          <p:sp>
            <p:nvSpPr>
              <p:cNvPr id="367" name="Google Shape;1956;p57">
                <a:extLst>
                  <a:ext uri="{FF2B5EF4-FFF2-40B4-BE49-F238E27FC236}">
                    <a16:creationId xmlns:a16="http://schemas.microsoft.com/office/drawing/2014/main" id="{7C4B3694-EEB8-4672-BEC3-D0FD7B1611EB}"/>
                  </a:ext>
                </a:extLst>
              </p:cNvPr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957;p57">
                <a:extLst>
                  <a:ext uri="{FF2B5EF4-FFF2-40B4-BE49-F238E27FC236}">
                    <a16:creationId xmlns:a16="http://schemas.microsoft.com/office/drawing/2014/main" id="{6566D038-CD4B-404B-AC43-8A9DD2E18FA5}"/>
                  </a:ext>
                </a:extLst>
              </p:cNvPr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958;p57">
              <a:extLst>
                <a:ext uri="{FF2B5EF4-FFF2-40B4-BE49-F238E27FC236}">
                  <a16:creationId xmlns:a16="http://schemas.microsoft.com/office/drawing/2014/main" id="{557D3A9B-4FFF-4528-B1E8-0700B594B429}"/>
                </a:ext>
              </a:extLst>
            </p:cNvPr>
            <p:cNvGrpSpPr/>
            <p:nvPr/>
          </p:nvGrpSpPr>
          <p:grpSpPr>
            <a:xfrm>
              <a:off x="3323919" y="2828131"/>
              <a:ext cx="71129" cy="60967"/>
              <a:chOff x="4882667" y="3608032"/>
              <a:chExt cx="31499" cy="27001"/>
            </a:xfrm>
          </p:grpSpPr>
          <p:sp>
            <p:nvSpPr>
              <p:cNvPr id="365" name="Google Shape;1959;p57">
                <a:extLst>
                  <a:ext uri="{FF2B5EF4-FFF2-40B4-BE49-F238E27FC236}">
                    <a16:creationId xmlns:a16="http://schemas.microsoft.com/office/drawing/2014/main" id="{15C3D2BF-A870-4EE2-A995-2584993EDFC5}"/>
                  </a:ext>
                </a:extLst>
              </p:cNvPr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960;p57">
                <a:extLst>
                  <a:ext uri="{FF2B5EF4-FFF2-40B4-BE49-F238E27FC236}">
                    <a16:creationId xmlns:a16="http://schemas.microsoft.com/office/drawing/2014/main" id="{DF8865A1-BF46-437F-9658-0D75D37BE34F}"/>
                  </a:ext>
                </a:extLst>
              </p:cNvPr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961;p57">
              <a:extLst>
                <a:ext uri="{FF2B5EF4-FFF2-40B4-BE49-F238E27FC236}">
                  <a16:creationId xmlns:a16="http://schemas.microsoft.com/office/drawing/2014/main" id="{42B2F766-7CA2-45FC-BE75-5F709B5D9BB3}"/>
                </a:ext>
              </a:extLst>
            </p:cNvPr>
            <p:cNvGrpSpPr/>
            <p:nvPr/>
          </p:nvGrpSpPr>
          <p:grpSpPr>
            <a:xfrm>
              <a:off x="3235191" y="2880911"/>
              <a:ext cx="36745" cy="36548"/>
              <a:chOff x="4843373" y="3631407"/>
              <a:chExt cx="16273" cy="16186"/>
            </a:xfrm>
          </p:grpSpPr>
          <p:sp>
            <p:nvSpPr>
              <p:cNvPr id="363" name="Google Shape;1962;p57">
                <a:extLst>
                  <a:ext uri="{FF2B5EF4-FFF2-40B4-BE49-F238E27FC236}">
                    <a16:creationId xmlns:a16="http://schemas.microsoft.com/office/drawing/2014/main" id="{CA8E1EAD-3ABC-46FE-BFEC-E2FC62725629}"/>
                  </a:ext>
                </a:extLst>
              </p:cNvPr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963;p57">
                <a:extLst>
                  <a:ext uri="{FF2B5EF4-FFF2-40B4-BE49-F238E27FC236}">
                    <a16:creationId xmlns:a16="http://schemas.microsoft.com/office/drawing/2014/main" id="{4F8A18F7-3050-41A0-A7B5-3C74C35C0D55}"/>
                  </a:ext>
                </a:extLst>
              </p:cNvPr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964;p57">
              <a:extLst>
                <a:ext uri="{FF2B5EF4-FFF2-40B4-BE49-F238E27FC236}">
                  <a16:creationId xmlns:a16="http://schemas.microsoft.com/office/drawing/2014/main" id="{3856C3EA-4251-4DC7-A194-8143A2D0F9D0}"/>
                </a:ext>
              </a:extLst>
            </p:cNvPr>
            <p:cNvGrpSpPr/>
            <p:nvPr/>
          </p:nvGrpSpPr>
          <p:grpSpPr>
            <a:xfrm>
              <a:off x="2974155" y="2790978"/>
              <a:ext cx="71129" cy="60736"/>
              <a:chOff x="4727773" y="3591578"/>
              <a:chExt cx="31499" cy="26898"/>
            </a:xfrm>
          </p:grpSpPr>
          <p:sp>
            <p:nvSpPr>
              <p:cNvPr id="361" name="Google Shape;1965;p57">
                <a:extLst>
                  <a:ext uri="{FF2B5EF4-FFF2-40B4-BE49-F238E27FC236}">
                    <a16:creationId xmlns:a16="http://schemas.microsoft.com/office/drawing/2014/main" id="{0C61D46F-ECDE-456F-B2C9-CA395A05EBE3}"/>
                  </a:ext>
                </a:extLst>
              </p:cNvPr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966;p57">
                <a:extLst>
                  <a:ext uri="{FF2B5EF4-FFF2-40B4-BE49-F238E27FC236}">
                    <a16:creationId xmlns:a16="http://schemas.microsoft.com/office/drawing/2014/main" id="{93E9AEF1-8D58-4B54-9F26-4C858DC4473F}"/>
                  </a:ext>
                </a:extLst>
              </p:cNvPr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967;p57">
              <a:extLst>
                <a:ext uri="{FF2B5EF4-FFF2-40B4-BE49-F238E27FC236}">
                  <a16:creationId xmlns:a16="http://schemas.microsoft.com/office/drawing/2014/main" id="{4679FE61-42AA-44FF-9CB4-C24679ECCF83}"/>
                </a:ext>
              </a:extLst>
            </p:cNvPr>
            <p:cNvSpPr/>
            <p:nvPr/>
          </p:nvSpPr>
          <p:spPr>
            <a:xfrm>
              <a:off x="2803144" y="2861003"/>
              <a:ext cx="70916" cy="60757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68;p57">
              <a:extLst>
                <a:ext uri="{FF2B5EF4-FFF2-40B4-BE49-F238E27FC236}">
                  <a16:creationId xmlns:a16="http://schemas.microsoft.com/office/drawing/2014/main" id="{D37BC53F-9847-45B9-84AC-CBE97BE86965}"/>
                </a:ext>
              </a:extLst>
            </p:cNvPr>
            <p:cNvSpPr/>
            <p:nvPr/>
          </p:nvSpPr>
          <p:spPr>
            <a:xfrm>
              <a:off x="2835165" y="2882847"/>
              <a:ext cx="17192" cy="17209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969;p57">
              <a:extLst>
                <a:ext uri="{FF2B5EF4-FFF2-40B4-BE49-F238E27FC236}">
                  <a16:creationId xmlns:a16="http://schemas.microsoft.com/office/drawing/2014/main" id="{CEF752C5-44FB-423E-B3EF-99A86C10AF1F}"/>
                </a:ext>
              </a:extLst>
            </p:cNvPr>
            <p:cNvGrpSpPr/>
            <p:nvPr/>
          </p:nvGrpSpPr>
          <p:grpSpPr>
            <a:xfrm>
              <a:off x="2706903" y="2758959"/>
              <a:ext cx="71129" cy="60967"/>
              <a:chOff x="4609421" y="3577398"/>
              <a:chExt cx="31499" cy="27001"/>
            </a:xfrm>
          </p:grpSpPr>
          <p:sp>
            <p:nvSpPr>
              <p:cNvPr id="359" name="Google Shape;1970;p57">
                <a:extLst>
                  <a:ext uri="{FF2B5EF4-FFF2-40B4-BE49-F238E27FC236}">
                    <a16:creationId xmlns:a16="http://schemas.microsoft.com/office/drawing/2014/main" id="{9D709540-B397-412F-A7E5-9D7FC6DB788E}"/>
                  </a:ext>
                </a:extLst>
              </p:cNvPr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971;p57">
                <a:extLst>
                  <a:ext uri="{FF2B5EF4-FFF2-40B4-BE49-F238E27FC236}">
                    <a16:creationId xmlns:a16="http://schemas.microsoft.com/office/drawing/2014/main" id="{453EC1BC-086B-4230-B0A7-DDC96FB845D4}"/>
                  </a:ext>
                </a:extLst>
              </p:cNvPr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972;p57">
              <a:extLst>
                <a:ext uri="{FF2B5EF4-FFF2-40B4-BE49-F238E27FC236}">
                  <a16:creationId xmlns:a16="http://schemas.microsoft.com/office/drawing/2014/main" id="{B34F4A27-9750-428B-80AF-95059B3F3342}"/>
                </a:ext>
              </a:extLst>
            </p:cNvPr>
            <p:cNvGrpSpPr/>
            <p:nvPr/>
          </p:nvGrpSpPr>
          <p:grpSpPr>
            <a:xfrm>
              <a:off x="2796928" y="2758959"/>
              <a:ext cx="71129" cy="60967"/>
              <a:chOff x="4649289" y="3577398"/>
              <a:chExt cx="31499" cy="27001"/>
            </a:xfrm>
          </p:grpSpPr>
          <p:sp>
            <p:nvSpPr>
              <p:cNvPr id="357" name="Google Shape;1973;p57">
                <a:extLst>
                  <a:ext uri="{FF2B5EF4-FFF2-40B4-BE49-F238E27FC236}">
                    <a16:creationId xmlns:a16="http://schemas.microsoft.com/office/drawing/2014/main" id="{EFA7827C-931D-4C3B-952D-EE28CA466BB0}"/>
                  </a:ext>
                </a:extLst>
              </p:cNvPr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974;p57">
                <a:extLst>
                  <a:ext uri="{FF2B5EF4-FFF2-40B4-BE49-F238E27FC236}">
                    <a16:creationId xmlns:a16="http://schemas.microsoft.com/office/drawing/2014/main" id="{9C796295-B327-447F-BD63-B07C5C77EA6C}"/>
                  </a:ext>
                </a:extLst>
              </p:cNvPr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975;p57">
              <a:extLst>
                <a:ext uri="{FF2B5EF4-FFF2-40B4-BE49-F238E27FC236}">
                  <a16:creationId xmlns:a16="http://schemas.microsoft.com/office/drawing/2014/main" id="{CAE92208-6675-4FB9-B540-C57BC079437D}"/>
                </a:ext>
              </a:extLst>
            </p:cNvPr>
            <p:cNvGrpSpPr/>
            <p:nvPr/>
          </p:nvGrpSpPr>
          <p:grpSpPr>
            <a:xfrm>
              <a:off x="2698307" y="2899238"/>
              <a:ext cx="71129" cy="60754"/>
              <a:chOff x="4605614" y="3639523"/>
              <a:chExt cx="31499" cy="26906"/>
            </a:xfrm>
          </p:grpSpPr>
          <p:sp>
            <p:nvSpPr>
              <p:cNvPr id="355" name="Google Shape;1976;p57">
                <a:extLst>
                  <a:ext uri="{FF2B5EF4-FFF2-40B4-BE49-F238E27FC236}">
                    <a16:creationId xmlns:a16="http://schemas.microsoft.com/office/drawing/2014/main" id="{AF78AD63-B8E6-4028-81E7-2FE654D3BE2D}"/>
                  </a:ext>
                </a:extLst>
              </p:cNvPr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977;p57">
                <a:extLst>
                  <a:ext uri="{FF2B5EF4-FFF2-40B4-BE49-F238E27FC236}">
                    <a16:creationId xmlns:a16="http://schemas.microsoft.com/office/drawing/2014/main" id="{1798328D-36E3-4233-831A-5D022453C053}"/>
                  </a:ext>
                </a:extLst>
              </p:cNvPr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oogle Shape;1978;p57">
              <a:extLst>
                <a:ext uri="{FF2B5EF4-FFF2-40B4-BE49-F238E27FC236}">
                  <a16:creationId xmlns:a16="http://schemas.microsoft.com/office/drawing/2014/main" id="{1624C2DF-BB80-4E19-87D7-3F0AE71EAD2B}"/>
                </a:ext>
              </a:extLst>
            </p:cNvPr>
            <p:cNvGrpSpPr/>
            <p:nvPr/>
          </p:nvGrpSpPr>
          <p:grpSpPr>
            <a:xfrm>
              <a:off x="3103714" y="2852549"/>
              <a:ext cx="60810" cy="60612"/>
              <a:chOff x="4785149" y="3618846"/>
              <a:chExt cx="26930" cy="26843"/>
            </a:xfrm>
          </p:grpSpPr>
          <p:sp>
            <p:nvSpPr>
              <p:cNvPr id="353" name="Google Shape;1979;p57">
                <a:extLst>
                  <a:ext uri="{FF2B5EF4-FFF2-40B4-BE49-F238E27FC236}">
                    <a16:creationId xmlns:a16="http://schemas.microsoft.com/office/drawing/2014/main" id="{459AF214-8DA7-4CB7-9C0B-F613E2663B67}"/>
                  </a:ext>
                </a:extLst>
              </p:cNvPr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980;p57">
                <a:extLst>
                  <a:ext uri="{FF2B5EF4-FFF2-40B4-BE49-F238E27FC236}">
                    <a16:creationId xmlns:a16="http://schemas.microsoft.com/office/drawing/2014/main" id="{429CE9C2-8B3B-4AF4-AE9E-A0B949672310}"/>
                  </a:ext>
                </a:extLst>
              </p:cNvPr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981;p57">
              <a:extLst>
                <a:ext uri="{FF2B5EF4-FFF2-40B4-BE49-F238E27FC236}">
                  <a16:creationId xmlns:a16="http://schemas.microsoft.com/office/drawing/2014/main" id="{BE52330F-F88E-4360-A720-115961AF759A}"/>
                </a:ext>
              </a:extLst>
            </p:cNvPr>
            <p:cNvGrpSpPr/>
            <p:nvPr/>
          </p:nvGrpSpPr>
          <p:grpSpPr>
            <a:xfrm>
              <a:off x="3160208" y="2813532"/>
              <a:ext cx="70916" cy="60736"/>
              <a:chOff x="4810167" y="3601567"/>
              <a:chExt cx="31405" cy="26898"/>
            </a:xfrm>
          </p:grpSpPr>
          <p:sp>
            <p:nvSpPr>
              <p:cNvPr id="351" name="Google Shape;1982;p57">
                <a:extLst>
                  <a:ext uri="{FF2B5EF4-FFF2-40B4-BE49-F238E27FC236}">
                    <a16:creationId xmlns:a16="http://schemas.microsoft.com/office/drawing/2014/main" id="{FE5274E2-63DB-4A21-A550-AAA107F077CA}"/>
                  </a:ext>
                </a:extLst>
              </p:cNvPr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983;p57">
                <a:extLst>
                  <a:ext uri="{FF2B5EF4-FFF2-40B4-BE49-F238E27FC236}">
                    <a16:creationId xmlns:a16="http://schemas.microsoft.com/office/drawing/2014/main" id="{4E8FD4D2-40F7-48B7-88B1-0D6DE6A93313}"/>
                  </a:ext>
                </a:extLst>
              </p:cNvPr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984;p57">
              <a:extLst>
                <a:ext uri="{FF2B5EF4-FFF2-40B4-BE49-F238E27FC236}">
                  <a16:creationId xmlns:a16="http://schemas.microsoft.com/office/drawing/2014/main" id="{3937A088-B4BB-47AD-B94E-967BA54B86FA}"/>
                </a:ext>
              </a:extLst>
            </p:cNvPr>
            <p:cNvGrpSpPr/>
            <p:nvPr/>
          </p:nvGrpSpPr>
          <p:grpSpPr>
            <a:xfrm>
              <a:off x="3207254" y="2297948"/>
              <a:ext cx="70916" cy="60736"/>
              <a:chOff x="4831002" y="3373230"/>
              <a:chExt cx="31405" cy="26898"/>
            </a:xfrm>
          </p:grpSpPr>
          <p:sp>
            <p:nvSpPr>
              <p:cNvPr id="349" name="Google Shape;1985;p57">
                <a:extLst>
                  <a:ext uri="{FF2B5EF4-FFF2-40B4-BE49-F238E27FC236}">
                    <a16:creationId xmlns:a16="http://schemas.microsoft.com/office/drawing/2014/main" id="{669D3DD3-A8EC-4FDC-9465-4F2C18464464}"/>
                  </a:ext>
                </a:extLst>
              </p:cNvPr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86;p57">
                <a:extLst>
                  <a:ext uri="{FF2B5EF4-FFF2-40B4-BE49-F238E27FC236}">
                    <a16:creationId xmlns:a16="http://schemas.microsoft.com/office/drawing/2014/main" id="{A5C2B7BB-F7E7-4E68-A154-18D8D86462FD}"/>
                  </a:ext>
                </a:extLst>
              </p:cNvPr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987;p57">
              <a:extLst>
                <a:ext uri="{FF2B5EF4-FFF2-40B4-BE49-F238E27FC236}">
                  <a16:creationId xmlns:a16="http://schemas.microsoft.com/office/drawing/2014/main" id="{C705052A-39E5-48B4-B970-61FF36DE81F0}"/>
                </a:ext>
              </a:extLst>
            </p:cNvPr>
            <p:cNvGrpSpPr/>
            <p:nvPr/>
          </p:nvGrpSpPr>
          <p:grpSpPr>
            <a:xfrm>
              <a:off x="2955045" y="2256907"/>
              <a:ext cx="71129" cy="60967"/>
              <a:chOff x="4719311" y="3355054"/>
              <a:chExt cx="31499" cy="27001"/>
            </a:xfrm>
          </p:grpSpPr>
          <p:sp>
            <p:nvSpPr>
              <p:cNvPr id="347" name="Google Shape;1988;p57">
                <a:extLst>
                  <a:ext uri="{FF2B5EF4-FFF2-40B4-BE49-F238E27FC236}">
                    <a16:creationId xmlns:a16="http://schemas.microsoft.com/office/drawing/2014/main" id="{A7FE303F-B002-4A8F-9E2E-66141C256900}"/>
                  </a:ext>
                </a:extLst>
              </p:cNvPr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89;p57">
                <a:extLst>
                  <a:ext uri="{FF2B5EF4-FFF2-40B4-BE49-F238E27FC236}">
                    <a16:creationId xmlns:a16="http://schemas.microsoft.com/office/drawing/2014/main" id="{053108D0-63DE-4E73-BD54-EC1B3891BF67}"/>
                  </a:ext>
                </a:extLst>
              </p:cNvPr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990;p57">
              <a:extLst>
                <a:ext uri="{FF2B5EF4-FFF2-40B4-BE49-F238E27FC236}">
                  <a16:creationId xmlns:a16="http://schemas.microsoft.com/office/drawing/2014/main" id="{80344F43-BE9D-4347-84A7-F8951C4A346D}"/>
                </a:ext>
              </a:extLst>
            </p:cNvPr>
            <p:cNvGrpSpPr/>
            <p:nvPr/>
          </p:nvGrpSpPr>
          <p:grpSpPr>
            <a:xfrm>
              <a:off x="3134438" y="2471882"/>
              <a:ext cx="60810" cy="60807"/>
              <a:chOff x="4798755" y="3450260"/>
              <a:chExt cx="26930" cy="26930"/>
            </a:xfrm>
          </p:grpSpPr>
          <p:sp>
            <p:nvSpPr>
              <p:cNvPr id="345" name="Google Shape;1991;p57">
                <a:extLst>
                  <a:ext uri="{FF2B5EF4-FFF2-40B4-BE49-F238E27FC236}">
                    <a16:creationId xmlns:a16="http://schemas.microsoft.com/office/drawing/2014/main" id="{B06FB669-DE67-4859-8A79-76E527888820}"/>
                  </a:ext>
                </a:extLst>
              </p:cNvPr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2;p57">
                <a:extLst>
                  <a:ext uri="{FF2B5EF4-FFF2-40B4-BE49-F238E27FC236}">
                    <a16:creationId xmlns:a16="http://schemas.microsoft.com/office/drawing/2014/main" id="{04DE44D6-B0B2-4604-ABBB-6FEA6EB1E95C}"/>
                  </a:ext>
                </a:extLst>
              </p:cNvPr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993;p57">
              <a:extLst>
                <a:ext uri="{FF2B5EF4-FFF2-40B4-BE49-F238E27FC236}">
                  <a16:creationId xmlns:a16="http://schemas.microsoft.com/office/drawing/2014/main" id="{82916605-5969-4EC6-A80A-3329FC2D2F7D}"/>
                </a:ext>
              </a:extLst>
            </p:cNvPr>
            <p:cNvGrpSpPr/>
            <p:nvPr/>
          </p:nvGrpSpPr>
          <p:grpSpPr>
            <a:xfrm>
              <a:off x="2788545" y="2510934"/>
              <a:ext cx="70916" cy="60861"/>
              <a:chOff x="4645576" y="3467555"/>
              <a:chExt cx="31405" cy="26953"/>
            </a:xfrm>
          </p:grpSpPr>
          <p:sp>
            <p:nvSpPr>
              <p:cNvPr id="343" name="Google Shape;1994;p57">
                <a:extLst>
                  <a:ext uri="{FF2B5EF4-FFF2-40B4-BE49-F238E27FC236}">
                    <a16:creationId xmlns:a16="http://schemas.microsoft.com/office/drawing/2014/main" id="{DF2AEC64-E19E-4420-BCEE-CBA66BC388B8}"/>
                  </a:ext>
                </a:extLst>
              </p:cNvPr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5;p57">
                <a:extLst>
                  <a:ext uri="{FF2B5EF4-FFF2-40B4-BE49-F238E27FC236}">
                    <a16:creationId xmlns:a16="http://schemas.microsoft.com/office/drawing/2014/main" id="{500FD281-98BA-41A7-8CB0-C141E3D12395}"/>
                  </a:ext>
                </a:extLst>
              </p:cNvPr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996;p57">
              <a:extLst>
                <a:ext uri="{FF2B5EF4-FFF2-40B4-BE49-F238E27FC236}">
                  <a16:creationId xmlns:a16="http://schemas.microsoft.com/office/drawing/2014/main" id="{65DEE615-BF2A-4B8E-A203-BF215164DE41}"/>
                </a:ext>
              </a:extLst>
            </p:cNvPr>
            <p:cNvGrpSpPr/>
            <p:nvPr/>
          </p:nvGrpSpPr>
          <p:grpSpPr>
            <a:xfrm>
              <a:off x="2883508" y="2773787"/>
              <a:ext cx="71129" cy="60736"/>
              <a:chOff x="4687631" y="3583965"/>
              <a:chExt cx="31499" cy="26898"/>
            </a:xfrm>
          </p:grpSpPr>
          <p:sp>
            <p:nvSpPr>
              <p:cNvPr id="341" name="Google Shape;1997;p57">
                <a:extLst>
                  <a:ext uri="{FF2B5EF4-FFF2-40B4-BE49-F238E27FC236}">
                    <a16:creationId xmlns:a16="http://schemas.microsoft.com/office/drawing/2014/main" id="{ED68376E-7EAC-4F12-A08F-AF81BFC780C5}"/>
                  </a:ext>
                </a:extLst>
              </p:cNvPr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8;p57">
                <a:extLst>
                  <a:ext uri="{FF2B5EF4-FFF2-40B4-BE49-F238E27FC236}">
                    <a16:creationId xmlns:a16="http://schemas.microsoft.com/office/drawing/2014/main" id="{292F7B39-1277-475B-A339-B54CEBC275F1}"/>
                  </a:ext>
                </a:extLst>
              </p:cNvPr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999;p57">
              <a:extLst>
                <a:ext uri="{FF2B5EF4-FFF2-40B4-BE49-F238E27FC236}">
                  <a16:creationId xmlns:a16="http://schemas.microsoft.com/office/drawing/2014/main" id="{AF779BF0-9BF6-4A91-BB4E-6EB76B32D36E}"/>
                </a:ext>
              </a:extLst>
            </p:cNvPr>
            <p:cNvGrpSpPr/>
            <p:nvPr/>
          </p:nvGrpSpPr>
          <p:grpSpPr>
            <a:xfrm>
              <a:off x="2955045" y="2519423"/>
              <a:ext cx="71129" cy="60967"/>
              <a:chOff x="4719311" y="3471314"/>
              <a:chExt cx="31499" cy="27001"/>
            </a:xfrm>
          </p:grpSpPr>
          <p:sp>
            <p:nvSpPr>
              <p:cNvPr id="339" name="Google Shape;2000;p57">
                <a:extLst>
                  <a:ext uri="{FF2B5EF4-FFF2-40B4-BE49-F238E27FC236}">
                    <a16:creationId xmlns:a16="http://schemas.microsoft.com/office/drawing/2014/main" id="{1E4C508A-874B-46A7-89A9-C14B8C75E138}"/>
                  </a:ext>
                </a:extLst>
              </p:cNvPr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001;p57">
                <a:extLst>
                  <a:ext uri="{FF2B5EF4-FFF2-40B4-BE49-F238E27FC236}">
                    <a16:creationId xmlns:a16="http://schemas.microsoft.com/office/drawing/2014/main" id="{C5834F63-A1F9-46FF-B632-1A58A529D885}"/>
                  </a:ext>
                </a:extLst>
              </p:cNvPr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2002;p57">
              <a:extLst>
                <a:ext uri="{FF2B5EF4-FFF2-40B4-BE49-F238E27FC236}">
                  <a16:creationId xmlns:a16="http://schemas.microsoft.com/office/drawing/2014/main" id="{5D80D5C4-1282-43B7-8A42-92585B014522}"/>
                </a:ext>
              </a:extLst>
            </p:cNvPr>
            <p:cNvGrpSpPr/>
            <p:nvPr/>
          </p:nvGrpSpPr>
          <p:grpSpPr>
            <a:xfrm>
              <a:off x="2955045" y="2436079"/>
              <a:ext cx="71129" cy="60736"/>
              <a:chOff x="4719311" y="3434404"/>
              <a:chExt cx="31499" cy="26898"/>
            </a:xfrm>
          </p:grpSpPr>
          <p:sp>
            <p:nvSpPr>
              <p:cNvPr id="337" name="Google Shape;2003;p57">
                <a:extLst>
                  <a:ext uri="{FF2B5EF4-FFF2-40B4-BE49-F238E27FC236}">
                    <a16:creationId xmlns:a16="http://schemas.microsoft.com/office/drawing/2014/main" id="{7BE245E2-74EA-460E-A741-01FD3459BA1B}"/>
                  </a:ext>
                </a:extLst>
              </p:cNvPr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004;p57">
                <a:extLst>
                  <a:ext uri="{FF2B5EF4-FFF2-40B4-BE49-F238E27FC236}">
                    <a16:creationId xmlns:a16="http://schemas.microsoft.com/office/drawing/2014/main" id="{D946CC60-4AF4-40A7-B173-E357C1351A6F}"/>
                  </a:ext>
                </a:extLst>
              </p:cNvPr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2005;p57">
              <a:extLst>
                <a:ext uri="{FF2B5EF4-FFF2-40B4-BE49-F238E27FC236}">
                  <a16:creationId xmlns:a16="http://schemas.microsoft.com/office/drawing/2014/main" id="{20428541-45D3-4241-9CA8-88454934594E}"/>
                </a:ext>
              </a:extLst>
            </p:cNvPr>
            <p:cNvGrpSpPr/>
            <p:nvPr/>
          </p:nvGrpSpPr>
          <p:grpSpPr>
            <a:xfrm>
              <a:off x="3066968" y="2362396"/>
              <a:ext cx="71129" cy="60736"/>
              <a:chOff x="4768876" y="3401772"/>
              <a:chExt cx="31499" cy="26898"/>
            </a:xfrm>
          </p:grpSpPr>
          <p:sp>
            <p:nvSpPr>
              <p:cNvPr id="335" name="Google Shape;2006;p57">
                <a:extLst>
                  <a:ext uri="{FF2B5EF4-FFF2-40B4-BE49-F238E27FC236}">
                    <a16:creationId xmlns:a16="http://schemas.microsoft.com/office/drawing/2014/main" id="{D53CAF12-6354-4FF8-9173-747C9522A311}"/>
                  </a:ext>
                </a:extLst>
              </p:cNvPr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007;p57">
                <a:extLst>
                  <a:ext uri="{FF2B5EF4-FFF2-40B4-BE49-F238E27FC236}">
                    <a16:creationId xmlns:a16="http://schemas.microsoft.com/office/drawing/2014/main" id="{D3E09207-BA4A-465D-9533-5156E3A29AE9}"/>
                  </a:ext>
                </a:extLst>
              </p:cNvPr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2008;p57">
              <a:extLst>
                <a:ext uri="{FF2B5EF4-FFF2-40B4-BE49-F238E27FC236}">
                  <a16:creationId xmlns:a16="http://schemas.microsoft.com/office/drawing/2014/main" id="{FE3A56A8-5FAB-4236-8540-D479856966FC}"/>
                </a:ext>
              </a:extLst>
            </p:cNvPr>
            <p:cNvGrpSpPr/>
            <p:nvPr/>
          </p:nvGrpSpPr>
          <p:grpSpPr>
            <a:xfrm>
              <a:off x="3051926" y="2519565"/>
              <a:ext cx="60828" cy="60825"/>
              <a:chOff x="4762214" y="3471377"/>
              <a:chExt cx="26938" cy="26938"/>
            </a:xfrm>
          </p:grpSpPr>
          <p:sp>
            <p:nvSpPr>
              <p:cNvPr id="333" name="Google Shape;2009;p57">
                <a:extLst>
                  <a:ext uri="{FF2B5EF4-FFF2-40B4-BE49-F238E27FC236}">
                    <a16:creationId xmlns:a16="http://schemas.microsoft.com/office/drawing/2014/main" id="{31F029B8-10BC-408F-98CD-0583E331FFD1}"/>
                  </a:ext>
                </a:extLst>
              </p:cNvPr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010;p57">
                <a:extLst>
                  <a:ext uri="{FF2B5EF4-FFF2-40B4-BE49-F238E27FC236}">
                    <a16:creationId xmlns:a16="http://schemas.microsoft.com/office/drawing/2014/main" id="{8C77F46B-0DD7-4162-8E5C-4203342F9478}"/>
                  </a:ext>
                </a:extLst>
              </p:cNvPr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2011;p57">
              <a:extLst>
                <a:ext uri="{FF2B5EF4-FFF2-40B4-BE49-F238E27FC236}">
                  <a16:creationId xmlns:a16="http://schemas.microsoft.com/office/drawing/2014/main" id="{73D6F8A3-B040-4CDE-9BE1-8C41708B72C6}"/>
                </a:ext>
              </a:extLst>
            </p:cNvPr>
            <p:cNvGrpSpPr/>
            <p:nvPr/>
          </p:nvGrpSpPr>
          <p:grpSpPr>
            <a:xfrm>
              <a:off x="3115737" y="2233713"/>
              <a:ext cx="70916" cy="60736"/>
              <a:chOff x="4790473" y="3344782"/>
              <a:chExt cx="31405" cy="26898"/>
            </a:xfrm>
          </p:grpSpPr>
          <p:sp>
            <p:nvSpPr>
              <p:cNvPr id="331" name="Google Shape;2012;p57">
                <a:extLst>
                  <a:ext uri="{FF2B5EF4-FFF2-40B4-BE49-F238E27FC236}">
                    <a16:creationId xmlns:a16="http://schemas.microsoft.com/office/drawing/2014/main" id="{16E29707-0F95-4464-952B-09AB10CDC829}"/>
                  </a:ext>
                </a:extLst>
              </p:cNvPr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013;p57">
                <a:extLst>
                  <a:ext uri="{FF2B5EF4-FFF2-40B4-BE49-F238E27FC236}">
                    <a16:creationId xmlns:a16="http://schemas.microsoft.com/office/drawing/2014/main" id="{4AF472C9-5542-4D00-848A-41C4F65C848D}"/>
                  </a:ext>
                </a:extLst>
              </p:cNvPr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2014;p57">
              <a:extLst>
                <a:ext uri="{FF2B5EF4-FFF2-40B4-BE49-F238E27FC236}">
                  <a16:creationId xmlns:a16="http://schemas.microsoft.com/office/drawing/2014/main" id="{28F238C3-872F-4D8C-9BFF-CDA0C1E0BED3}"/>
                </a:ext>
              </a:extLst>
            </p:cNvPr>
            <p:cNvGrpSpPr/>
            <p:nvPr/>
          </p:nvGrpSpPr>
          <p:grpSpPr>
            <a:xfrm>
              <a:off x="3190933" y="3601951"/>
              <a:ext cx="84449" cy="72333"/>
              <a:chOff x="4823774" y="3950733"/>
              <a:chExt cx="37398" cy="32034"/>
            </a:xfrm>
          </p:grpSpPr>
          <p:sp>
            <p:nvSpPr>
              <p:cNvPr id="329" name="Google Shape;2015;p57">
                <a:extLst>
                  <a:ext uri="{FF2B5EF4-FFF2-40B4-BE49-F238E27FC236}">
                    <a16:creationId xmlns:a16="http://schemas.microsoft.com/office/drawing/2014/main" id="{8C81804E-08CB-4B5E-A0DA-2CA55D423BE0}"/>
                  </a:ext>
                </a:extLst>
              </p:cNvPr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016;p57">
                <a:extLst>
                  <a:ext uri="{FF2B5EF4-FFF2-40B4-BE49-F238E27FC236}">
                    <a16:creationId xmlns:a16="http://schemas.microsoft.com/office/drawing/2014/main" id="{A3509678-AF09-4537-BA0F-2DE28B96E7A3}"/>
                  </a:ext>
                </a:extLst>
              </p:cNvPr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2017;p57">
              <a:extLst>
                <a:ext uri="{FF2B5EF4-FFF2-40B4-BE49-F238E27FC236}">
                  <a16:creationId xmlns:a16="http://schemas.microsoft.com/office/drawing/2014/main" id="{68A0CC5A-28D1-4846-9963-30267F0A528D}"/>
                </a:ext>
              </a:extLst>
            </p:cNvPr>
            <p:cNvGrpSpPr/>
            <p:nvPr/>
          </p:nvGrpSpPr>
          <p:grpSpPr>
            <a:xfrm>
              <a:off x="3190080" y="3962853"/>
              <a:ext cx="70916" cy="60754"/>
              <a:chOff x="4823396" y="4110566"/>
              <a:chExt cx="31405" cy="26906"/>
            </a:xfrm>
          </p:grpSpPr>
          <p:sp>
            <p:nvSpPr>
              <p:cNvPr id="327" name="Google Shape;2018;p57">
                <a:extLst>
                  <a:ext uri="{FF2B5EF4-FFF2-40B4-BE49-F238E27FC236}">
                    <a16:creationId xmlns:a16="http://schemas.microsoft.com/office/drawing/2014/main" id="{9E39AC59-7F70-44D3-8B5A-5409535DCD2F}"/>
                  </a:ext>
                </a:extLst>
              </p:cNvPr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019;p57">
                <a:extLst>
                  <a:ext uri="{FF2B5EF4-FFF2-40B4-BE49-F238E27FC236}">
                    <a16:creationId xmlns:a16="http://schemas.microsoft.com/office/drawing/2014/main" id="{D8424231-4B64-45A1-A9D9-82A1084A0B48}"/>
                  </a:ext>
                </a:extLst>
              </p:cNvPr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2020;p57">
              <a:extLst>
                <a:ext uri="{FF2B5EF4-FFF2-40B4-BE49-F238E27FC236}">
                  <a16:creationId xmlns:a16="http://schemas.microsoft.com/office/drawing/2014/main" id="{62DCCB53-9AF0-4BCF-B39F-AAD60936E7E7}"/>
                </a:ext>
              </a:extLst>
            </p:cNvPr>
            <p:cNvGrpSpPr/>
            <p:nvPr/>
          </p:nvGrpSpPr>
          <p:grpSpPr>
            <a:xfrm>
              <a:off x="3223806" y="3309351"/>
              <a:ext cx="71129" cy="60736"/>
              <a:chOff x="4838332" y="3821150"/>
              <a:chExt cx="31499" cy="26898"/>
            </a:xfrm>
          </p:grpSpPr>
          <p:sp>
            <p:nvSpPr>
              <p:cNvPr id="325" name="Google Shape;2021;p57">
                <a:extLst>
                  <a:ext uri="{FF2B5EF4-FFF2-40B4-BE49-F238E27FC236}">
                    <a16:creationId xmlns:a16="http://schemas.microsoft.com/office/drawing/2014/main" id="{6DB49E84-156E-496B-8D1D-E4B9821CD7FC}"/>
                  </a:ext>
                </a:extLst>
              </p:cNvPr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022;p57">
                <a:extLst>
                  <a:ext uri="{FF2B5EF4-FFF2-40B4-BE49-F238E27FC236}">
                    <a16:creationId xmlns:a16="http://schemas.microsoft.com/office/drawing/2014/main" id="{EAFA6607-4231-43C6-9557-4502B0A4D812}"/>
                  </a:ext>
                </a:extLst>
              </p:cNvPr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2023;p57">
              <a:extLst>
                <a:ext uri="{FF2B5EF4-FFF2-40B4-BE49-F238E27FC236}">
                  <a16:creationId xmlns:a16="http://schemas.microsoft.com/office/drawing/2014/main" id="{F19228DE-6250-4841-869B-93770A434EE3}"/>
                </a:ext>
              </a:extLst>
            </p:cNvPr>
            <p:cNvGrpSpPr/>
            <p:nvPr/>
          </p:nvGrpSpPr>
          <p:grpSpPr>
            <a:xfrm>
              <a:off x="2823994" y="3295481"/>
              <a:ext cx="83152" cy="71179"/>
              <a:chOff x="4661275" y="3815007"/>
              <a:chExt cx="36824" cy="31523"/>
            </a:xfrm>
          </p:grpSpPr>
          <p:sp>
            <p:nvSpPr>
              <p:cNvPr id="323" name="Google Shape;2024;p57">
                <a:extLst>
                  <a:ext uri="{FF2B5EF4-FFF2-40B4-BE49-F238E27FC236}">
                    <a16:creationId xmlns:a16="http://schemas.microsoft.com/office/drawing/2014/main" id="{99BB2B80-760F-43FB-9F48-7C024F6C4ACA}"/>
                  </a:ext>
                </a:extLst>
              </p:cNvPr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025;p57">
                <a:extLst>
                  <a:ext uri="{FF2B5EF4-FFF2-40B4-BE49-F238E27FC236}">
                    <a16:creationId xmlns:a16="http://schemas.microsoft.com/office/drawing/2014/main" id="{A3F469AD-2B86-4DD2-BA52-DCD452BBFAEE}"/>
                  </a:ext>
                </a:extLst>
              </p:cNvPr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2026;p57">
              <a:extLst>
                <a:ext uri="{FF2B5EF4-FFF2-40B4-BE49-F238E27FC236}">
                  <a16:creationId xmlns:a16="http://schemas.microsoft.com/office/drawing/2014/main" id="{89C9D471-F05F-4CEB-998D-DD7ED04409C1}"/>
                </a:ext>
              </a:extLst>
            </p:cNvPr>
            <p:cNvGrpSpPr/>
            <p:nvPr/>
          </p:nvGrpSpPr>
          <p:grpSpPr>
            <a:xfrm>
              <a:off x="2593044" y="3376836"/>
              <a:ext cx="75853" cy="64803"/>
              <a:chOff x="4558998" y="3851037"/>
              <a:chExt cx="33591" cy="28699"/>
            </a:xfrm>
          </p:grpSpPr>
          <p:sp>
            <p:nvSpPr>
              <p:cNvPr id="321" name="Google Shape;2027;p57">
                <a:extLst>
                  <a:ext uri="{FF2B5EF4-FFF2-40B4-BE49-F238E27FC236}">
                    <a16:creationId xmlns:a16="http://schemas.microsoft.com/office/drawing/2014/main" id="{A92E187D-F746-4B05-8A4C-5B43A4B58912}"/>
                  </a:ext>
                </a:extLst>
              </p:cNvPr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028;p57">
                <a:extLst>
                  <a:ext uri="{FF2B5EF4-FFF2-40B4-BE49-F238E27FC236}">
                    <a16:creationId xmlns:a16="http://schemas.microsoft.com/office/drawing/2014/main" id="{8B5C3796-B35C-4484-B426-C6CF4003670B}"/>
                  </a:ext>
                </a:extLst>
              </p:cNvPr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2029;p57">
              <a:extLst>
                <a:ext uri="{FF2B5EF4-FFF2-40B4-BE49-F238E27FC236}">
                  <a16:creationId xmlns:a16="http://schemas.microsoft.com/office/drawing/2014/main" id="{F3224BA0-9DB3-402E-8569-54CCBAD423F3}"/>
                </a:ext>
              </a:extLst>
            </p:cNvPr>
            <p:cNvGrpSpPr/>
            <p:nvPr/>
          </p:nvGrpSpPr>
          <p:grpSpPr>
            <a:xfrm>
              <a:off x="2904127" y="2897125"/>
              <a:ext cx="75853" cy="65016"/>
              <a:chOff x="4696762" y="3638587"/>
              <a:chExt cx="33591" cy="28794"/>
            </a:xfrm>
          </p:grpSpPr>
          <p:sp>
            <p:nvSpPr>
              <p:cNvPr id="319" name="Google Shape;2030;p57">
                <a:extLst>
                  <a:ext uri="{FF2B5EF4-FFF2-40B4-BE49-F238E27FC236}">
                    <a16:creationId xmlns:a16="http://schemas.microsoft.com/office/drawing/2014/main" id="{0C2AFA75-9633-4844-AD5E-2B9453B08C67}"/>
                  </a:ext>
                </a:extLst>
              </p:cNvPr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031;p57">
                <a:extLst>
                  <a:ext uri="{FF2B5EF4-FFF2-40B4-BE49-F238E27FC236}">
                    <a16:creationId xmlns:a16="http://schemas.microsoft.com/office/drawing/2014/main" id="{F5B687E2-1430-4334-8790-7BBBCE39F0AD}"/>
                  </a:ext>
                </a:extLst>
              </p:cNvPr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2032;p57">
              <a:extLst>
                <a:ext uri="{FF2B5EF4-FFF2-40B4-BE49-F238E27FC236}">
                  <a16:creationId xmlns:a16="http://schemas.microsoft.com/office/drawing/2014/main" id="{C38F58C2-CF29-4C99-979D-B055D93854C9}"/>
                </a:ext>
              </a:extLst>
            </p:cNvPr>
            <p:cNvGrpSpPr/>
            <p:nvPr/>
          </p:nvGrpSpPr>
          <p:grpSpPr>
            <a:xfrm>
              <a:off x="3429627" y="3575774"/>
              <a:ext cx="75640" cy="64785"/>
              <a:chOff x="4929479" y="3939140"/>
              <a:chExt cx="33497" cy="28692"/>
            </a:xfrm>
          </p:grpSpPr>
          <p:sp>
            <p:nvSpPr>
              <p:cNvPr id="317" name="Google Shape;2033;p57">
                <a:extLst>
                  <a:ext uri="{FF2B5EF4-FFF2-40B4-BE49-F238E27FC236}">
                    <a16:creationId xmlns:a16="http://schemas.microsoft.com/office/drawing/2014/main" id="{C41CCEFB-2E04-4EAC-80E1-A67BFBBCE2E5}"/>
                  </a:ext>
                </a:extLst>
              </p:cNvPr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034;p57">
                <a:extLst>
                  <a:ext uri="{FF2B5EF4-FFF2-40B4-BE49-F238E27FC236}">
                    <a16:creationId xmlns:a16="http://schemas.microsoft.com/office/drawing/2014/main" id="{40D531A4-4E84-4416-AD96-B1E51D9E3CB5}"/>
                  </a:ext>
                </a:extLst>
              </p:cNvPr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2035;p57">
              <a:extLst>
                <a:ext uri="{FF2B5EF4-FFF2-40B4-BE49-F238E27FC236}">
                  <a16:creationId xmlns:a16="http://schemas.microsoft.com/office/drawing/2014/main" id="{79EA41A0-2C75-425E-B17C-85E54E8D4C26}"/>
                </a:ext>
              </a:extLst>
            </p:cNvPr>
            <p:cNvGrpSpPr/>
            <p:nvPr/>
          </p:nvGrpSpPr>
          <p:grpSpPr>
            <a:xfrm>
              <a:off x="3379135" y="3681672"/>
              <a:ext cx="75640" cy="64803"/>
              <a:chOff x="4907119" y="3986039"/>
              <a:chExt cx="33497" cy="28699"/>
            </a:xfrm>
          </p:grpSpPr>
          <p:sp>
            <p:nvSpPr>
              <p:cNvPr id="315" name="Google Shape;2036;p57">
                <a:extLst>
                  <a:ext uri="{FF2B5EF4-FFF2-40B4-BE49-F238E27FC236}">
                    <a16:creationId xmlns:a16="http://schemas.microsoft.com/office/drawing/2014/main" id="{2493F921-5CFE-45B2-ADCE-2B0F5D8904E3}"/>
                  </a:ext>
                </a:extLst>
              </p:cNvPr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037;p57">
                <a:extLst>
                  <a:ext uri="{FF2B5EF4-FFF2-40B4-BE49-F238E27FC236}">
                    <a16:creationId xmlns:a16="http://schemas.microsoft.com/office/drawing/2014/main" id="{5973F768-9B8F-4C56-A5BE-8538E47E2164}"/>
                  </a:ext>
                </a:extLst>
              </p:cNvPr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2038;p57">
              <a:extLst>
                <a:ext uri="{FF2B5EF4-FFF2-40B4-BE49-F238E27FC236}">
                  <a16:creationId xmlns:a16="http://schemas.microsoft.com/office/drawing/2014/main" id="{B815EC82-4AC7-47A3-8110-4A8F7A9512DE}"/>
                </a:ext>
              </a:extLst>
            </p:cNvPr>
            <p:cNvGrpSpPr/>
            <p:nvPr/>
          </p:nvGrpSpPr>
          <p:grpSpPr>
            <a:xfrm>
              <a:off x="3389667" y="3821809"/>
              <a:ext cx="75853" cy="64945"/>
              <a:chOff x="4911783" y="4048102"/>
              <a:chExt cx="33591" cy="28762"/>
            </a:xfrm>
          </p:grpSpPr>
          <p:sp>
            <p:nvSpPr>
              <p:cNvPr id="313" name="Google Shape;2039;p57">
                <a:extLst>
                  <a:ext uri="{FF2B5EF4-FFF2-40B4-BE49-F238E27FC236}">
                    <a16:creationId xmlns:a16="http://schemas.microsoft.com/office/drawing/2014/main" id="{BEE30B5B-C309-4D66-A8F6-B4C2D90C2923}"/>
                  </a:ext>
                </a:extLst>
              </p:cNvPr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040;p57">
                <a:extLst>
                  <a:ext uri="{FF2B5EF4-FFF2-40B4-BE49-F238E27FC236}">
                    <a16:creationId xmlns:a16="http://schemas.microsoft.com/office/drawing/2014/main" id="{D87B362B-3097-4A92-9A38-7130E17DE317}"/>
                  </a:ext>
                </a:extLst>
              </p:cNvPr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2041;p57">
              <a:extLst>
                <a:ext uri="{FF2B5EF4-FFF2-40B4-BE49-F238E27FC236}">
                  <a16:creationId xmlns:a16="http://schemas.microsoft.com/office/drawing/2014/main" id="{29CDAC2E-ACDD-4B75-94F9-2263D75B2A50}"/>
                </a:ext>
              </a:extLst>
            </p:cNvPr>
            <p:cNvSpPr/>
            <p:nvPr/>
          </p:nvSpPr>
          <p:spPr>
            <a:xfrm>
              <a:off x="2941938" y="3565243"/>
              <a:ext cx="75640" cy="64788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42;p57">
              <a:extLst>
                <a:ext uri="{FF2B5EF4-FFF2-40B4-BE49-F238E27FC236}">
                  <a16:creationId xmlns:a16="http://schemas.microsoft.com/office/drawing/2014/main" id="{7EFF6CA8-2A11-45C5-9CAB-590E84443BB0}"/>
                </a:ext>
              </a:extLst>
            </p:cNvPr>
            <p:cNvSpPr/>
            <p:nvPr/>
          </p:nvSpPr>
          <p:spPr>
            <a:xfrm>
              <a:off x="2974599" y="3587051"/>
              <a:ext cx="21063" cy="21294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2043;p57">
              <a:extLst>
                <a:ext uri="{FF2B5EF4-FFF2-40B4-BE49-F238E27FC236}">
                  <a16:creationId xmlns:a16="http://schemas.microsoft.com/office/drawing/2014/main" id="{C9CCB55B-23FB-44EB-AD63-C9B024D8D483}"/>
                </a:ext>
              </a:extLst>
            </p:cNvPr>
            <p:cNvGrpSpPr/>
            <p:nvPr/>
          </p:nvGrpSpPr>
          <p:grpSpPr>
            <a:xfrm>
              <a:off x="3052849" y="3347053"/>
              <a:ext cx="95779" cy="81905"/>
              <a:chOff x="4762623" y="3837847"/>
              <a:chExt cx="42416" cy="36273"/>
            </a:xfrm>
          </p:grpSpPr>
          <p:sp>
            <p:nvSpPr>
              <p:cNvPr id="311" name="Google Shape;2044;p57">
                <a:extLst>
                  <a:ext uri="{FF2B5EF4-FFF2-40B4-BE49-F238E27FC236}">
                    <a16:creationId xmlns:a16="http://schemas.microsoft.com/office/drawing/2014/main" id="{73296FD4-5D02-4CAC-A73E-2E0AC86A0EAF}"/>
                  </a:ext>
                </a:extLst>
              </p:cNvPr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045;p57">
                <a:extLst>
                  <a:ext uri="{FF2B5EF4-FFF2-40B4-BE49-F238E27FC236}">
                    <a16:creationId xmlns:a16="http://schemas.microsoft.com/office/drawing/2014/main" id="{1EBD2F45-2307-4FCF-A3D7-DCE020ED9D49}"/>
                  </a:ext>
                </a:extLst>
              </p:cNvPr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2046;p57">
              <a:extLst>
                <a:ext uri="{FF2B5EF4-FFF2-40B4-BE49-F238E27FC236}">
                  <a16:creationId xmlns:a16="http://schemas.microsoft.com/office/drawing/2014/main" id="{9362E98D-AE9C-47FC-B8D6-992EA6A84D3E}"/>
                </a:ext>
              </a:extLst>
            </p:cNvPr>
            <p:cNvGrpSpPr/>
            <p:nvPr/>
          </p:nvGrpSpPr>
          <p:grpSpPr>
            <a:xfrm>
              <a:off x="3015411" y="3950208"/>
              <a:ext cx="75640" cy="64803"/>
              <a:chOff x="4746044" y="4104966"/>
              <a:chExt cx="33497" cy="28699"/>
            </a:xfrm>
          </p:grpSpPr>
          <p:sp>
            <p:nvSpPr>
              <p:cNvPr id="309" name="Google Shape;2047;p57">
                <a:extLst>
                  <a:ext uri="{FF2B5EF4-FFF2-40B4-BE49-F238E27FC236}">
                    <a16:creationId xmlns:a16="http://schemas.microsoft.com/office/drawing/2014/main" id="{C4A3DDAB-5976-4200-9474-F594DF9FB2CE}"/>
                  </a:ext>
                </a:extLst>
              </p:cNvPr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048;p57">
                <a:extLst>
                  <a:ext uri="{FF2B5EF4-FFF2-40B4-BE49-F238E27FC236}">
                    <a16:creationId xmlns:a16="http://schemas.microsoft.com/office/drawing/2014/main" id="{55FA591C-FB71-4381-8137-80D1AB6A55D6}"/>
                  </a:ext>
                </a:extLst>
              </p:cNvPr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2049;p57">
              <a:extLst>
                <a:ext uri="{FF2B5EF4-FFF2-40B4-BE49-F238E27FC236}">
                  <a16:creationId xmlns:a16="http://schemas.microsoft.com/office/drawing/2014/main" id="{AC43B2E6-AABB-4DA6-B182-DC4FA83C77CA}"/>
                </a:ext>
              </a:extLst>
            </p:cNvPr>
            <p:cNvGrpSpPr/>
            <p:nvPr/>
          </p:nvGrpSpPr>
          <p:grpSpPr>
            <a:xfrm>
              <a:off x="3271936" y="4080241"/>
              <a:ext cx="75853" cy="64945"/>
              <a:chOff x="4859646" y="4162554"/>
              <a:chExt cx="33591" cy="28762"/>
            </a:xfrm>
          </p:grpSpPr>
          <p:sp>
            <p:nvSpPr>
              <p:cNvPr id="307" name="Google Shape;2050;p57">
                <a:extLst>
                  <a:ext uri="{FF2B5EF4-FFF2-40B4-BE49-F238E27FC236}">
                    <a16:creationId xmlns:a16="http://schemas.microsoft.com/office/drawing/2014/main" id="{349B29CA-4F78-4C90-AD84-07BFE6E6D540}"/>
                  </a:ext>
                </a:extLst>
              </p:cNvPr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051;p57">
                <a:extLst>
                  <a:ext uri="{FF2B5EF4-FFF2-40B4-BE49-F238E27FC236}">
                    <a16:creationId xmlns:a16="http://schemas.microsoft.com/office/drawing/2014/main" id="{31C1DDE0-4538-4699-A45E-C1652377C9AC}"/>
                  </a:ext>
                </a:extLst>
              </p:cNvPr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2052;p57">
              <a:extLst>
                <a:ext uri="{FF2B5EF4-FFF2-40B4-BE49-F238E27FC236}">
                  <a16:creationId xmlns:a16="http://schemas.microsoft.com/office/drawing/2014/main" id="{06DEE932-139B-4180-8C93-89104ABB5FD2}"/>
                </a:ext>
              </a:extLst>
            </p:cNvPr>
            <p:cNvGrpSpPr/>
            <p:nvPr/>
          </p:nvGrpSpPr>
          <p:grpSpPr>
            <a:xfrm>
              <a:off x="1739269" y="4281665"/>
              <a:ext cx="85319" cy="73203"/>
              <a:chOff x="4180904" y="4251758"/>
              <a:chExt cx="37783" cy="32420"/>
            </a:xfrm>
          </p:grpSpPr>
          <p:sp>
            <p:nvSpPr>
              <p:cNvPr id="305" name="Google Shape;2053;p57">
                <a:extLst>
                  <a:ext uri="{FF2B5EF4-FFF2-40B4-BE49-F238E27FC236}">
                    <a16:creationId xmlns:a16="http://schemas.microsoft.com/office/drawing/2014/main" id="{29540191-B701-472D-8D90-B68AFEC43A7C}"/>
                  </a:ext>
                </a:extLst>
              </p:cNvPr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054;p57">
                <a:extLst>
                  <a:ext uri="{FF2B5EF4-FFF2-40B4-BE49-F238E27FC236}">
                    <a16:creationId xmlns:a16="http://schemas.microsoft.com/office/drawing/2014/main" id="{1C80E627-EFC5-4AC4-8522-A6E4A7C9F199}"/>
                  </a:ext>
                </a:extLst>
              </p:cNvPr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2055;p57">
              <a:extLst>
                <a:ext uri="{FF2B5EF4-FFF2-40B4-BE49-F238E27FC236}">
                  <a16:creationId xmlns:a16="http://schemas.microsoft.com/office/drawing/2014/main" id="{68ED0BDF-FB09-4B11-AD8E-A464B41BFAC1}"/>
                </a:ext>
              </a:extLst>
            </p:cNvPr>
            <p:cNvGrpSpPr/>
            <p:nvPr/>
          </p:nvGrpSpPr>
          <p:grpSpPr>
            <a:xfrm>
              <a:off x="1786102" y="3896824"/>
              <a:ext cx="85319" cy="73079"/>
              <a:chOff x="4201644" y="4081324"/>
              <a:chExt cx="37783" cy="32364"/>
            </a:xfrm>
          </p:grpSpPr>
          <p:sp>
            <p:nvSpPr>
              <p:cNvPr id="303" name="Google Shape;2056;p57">
                <a:extLst>
                  <a:ext uri="{FF2B5EF4-FFF2-40B4-BE49-F238E27FC236}">
                    <a16:creationId xmlns:a16="http://schemas.microsoft.com/office/drawing/2014/main" id="{06301F3C-81F8-48EE-A325-9710B5E59343}"/>
                  </a:ext>
                </a:extLst>
              </p:cNvPr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057;p57">
                <a:extLst>
                  <a:ext uri="{FF2B5EF4-FFF2-40B4-BE49-F238E27FC236}">
                    <a16:creationId xmlns:a16="http://schemas.microsoft.com/office/drawing/2014/main" id="{2461C8BD-5AB5-4E9D-B8A0-C6BE5E653F87}"/>
                  </a:ext>
                </a:extLst>
              </p:cNvPr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2058;p57">
              <a:extLst>
                <a:ext uri="{FF2B5EF4-FFF2-40B4-BE49-F238E27FC236}">
                  <a16:creationId xmlns:a16="http://schemas.microsoft.com/office/drawing/2014/main" id="{0C744591-783C-43BA-BAF9-DBCB882B4927}"/>
                </a:ext>
              </a:extLst>
            </p:cNvPr>
            <p:cNvGrpSpPr/>
            <p:nvPr/>
          </p:nvGrpSpPr>
          <p:grpSpPr>
            <a:xfrm>
              <a:off x="1973008" y="3459007"/>
              <a:ext cx="85319" cy="73274"/>
              <a:chOff x="4284416" y="3887428"/>
              <a:chExt cx="37783" cy="32451"/>
            </a:xfrm>
          </p:grpSpPr>
          <p:sp>
            <p:nvSpPr>
              <p:cNvPr id="301" name="Google Shape;2059;p57">
                <a:extLst>
                  <a:ext uri="{FF2B5EF4-FFF2-40B4-BE49-F238E27FC236}">
                    <a16:creationId xmlns:a16="http://schemas.microsoft.com/office/drawing/2014/main" id="{C18E4709-DEF2-4204-841F-29706AA02302}"/>
                  </a:ext>
                </a:extLst>
              </p:cNvPr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060;p57">
                <a:extLst>
                  <a:ext uri="{FF2B5EF4-FFF2-40B4-BE49-F238E27FC236}">
                    <a16:creationId xmlns:a16="http://schemas.microsoft.com/office/drawing/2014/main" id="{DB6130C3-FBE0-4743-8EBC-F5BD3199F9AA}"/>
                  </a:ext>
                </a:extLst>
              </p:cNvPr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2061;p57">
              <a:extLst>
                <a:ext uri="{FF2B5EF4-FFF2-40B4-BE49-F238E27FC236}">
                  <a16:creationId xmlns:a16="http://schemas.microsoft.com/office/drawing/2014/main" id="{591F62DF-EF7F-40B7-9FAF-B246E7B922CA}"/>
                </a:ext>
              </a:extLst>
            </p:cNvPr>
            <p:cNvGrpSpPr/>
            <p:nvPr/>
          </p:nvGrpSpPr>
          <p:grpSpPr>
            <a:xfrm>
              <a:off x="1835955" y="3397987"/>
              <a:ext cx="85514" cy="73079"/>
              <a:chOff x="4223721" y="3860404"/>
              <a:chExt cx="37870" cy="32364"/>
            </a:xfrm>
          </p:grpSpPr>
          <p:sp>
            <p:nvSpPr>
              <p:cNvPr id="299" name="Google Shape;2062;p57">
                <a:extLst>
                  <a:ext uri="{FF2B5EF4-FFF2-40B4-BE49-F238E27FC236}">
                    <a16:creationId xmlns:a16="http://schemas.microsoft.com/office/drawing/2014/main" id="{78449D83-DA26-4B59-8E60-FF7D16EBA088}"/>
                  </a:ext>
                </a:extLst>
              </p:cNvPr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063;p57">
                <a:extLst>
                  <a:ext uri="{FF2B5EF4-FFF2-40B4-BE49-F238E27FC236}">
                    <a16:creationId xmlns:a16="http://schemas.microsoft.com/office/drawing/2014/main" id="{BA1344E1-780B-412C-9D28-AC8746BDD186}"/>
                  </a:ext>
                </a:extLst>
              </p:cNvPr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2064;p57">
              <a:extLst>
                <a:ext uri="{FF2B5EF4-FFF2-40B4-BE49-F238E27FC236}">
                  <a16:creationId xmlns:a16="http://schemas.microsoft.com/office/drawing/2014/main" id="{16A39433-1316-4F76-BECC-467CEDF15FDC}"/>
                </a:ext>
              </a:extLst>
            </p:cNvPr>
            <p:cNvGrpSpPr/>
            <p:nvPr/>
          </p:nvGrpSpPr>
          <p:grpSpPr>
            <a:xfrm>
              <a:off x="1567619" y="3034084"/>
              <a:ext cx="85301" cy="73061"/>
              <a:chOff x="4104889" y="3699242"/>
              <a:chExt cx="37776" cy="32357"/>
            </a:xfrm>
          </p:grpSpPr>
          <p:sp>
            <p:nvSpPr>
              <p:cNvPr id="297" name="Google Shape;2065;p57">
                <a:extLst>
                  <a:ext uri="{FF2B5EF4-FFF2-40B4-BE49-F238E27FC236}">
                    <a16:creationId xmlns:a16="http://schemas.microsoft.com/office/drawing/2014/main" id="{BE9C245B-F10B-44CC-B458-9C68DAE633C0}"/>
                  </a:ext>
                </a:extLst>
              </p:cNvPr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066;p57">
                <a:extLst>
                  <a:ext uri="{FF2B5EF4-FFF2-40B4-BE49-F238E27FC236}">
                    <a16:creationId xmlns:a16="http://schemas.microsoft.com/office/drawing/2014/main" id="{081C09B3-98B3-483A-8EC3-AB5D3E315672}"/>
                  </a:ext>
                </a:extLst>
              </p:cNvPr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2067;p57">
              <a:extLst>
                <a:ext uri="{FF2B5EF4-FFF2-40B4-BE49-F238E27FC236}">
                  <a16:creationId xmlns:a16="http://schemas.microsoft.com/office/drawing/2014/main" id="{7DA38828-F0FE-44F9-8B28-7EB24D56435E}"/>
                </a:ext>
              </a:extLst>
            </p:cNvPr>
            <p:cNvGrpSpPr/>
            <p:nvPr/>
          </p:nvGrpSpPr>
          <p:grpSpPr>
            <a:xfrm>
              <a:off x="1655052" y="2528018"/>
              <a:ext cx="85532" cy="73203"/>
              <a:chOff x="4143608" y="3475121"/>
              <a:chExt cx="37878" cy="32420"/>
            </a:xfrm>
          </p:grpSpPr>
          <p:sp>
            <p:nvSpPr>
              <p:cNvPr id="295" name="Google Shape;2068;p57">
                <a:extLst>
                  <a:ext uri="{FF2B5EF4-FFF2-40B4-BE49-F238E27FC236}">
                    <a16:creationId xmlns:a16="http://schemas.microsoft.com/office/drawing/2014/main" id="{46959727-4FB3-4F13-9039-DE15D795623A}"/>
                  </a:ext>
                </a:extLst>
              </p:cNvPr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069;p57">
                <a:extLst>
                  <a:ext uri="{FF2B5EF4-FFF2-40B4-BE49-F238E27FC236}">
                    <a16:creationId xmlns:a16="http://schemas.microsoft.com/office/drawing/2014/main" id="{383091DE-EBB6-452D-8830-57A7CA4C4D49}"/>
                  </a:ext>
                </a:extLst>
              </p:cNvPr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2070;p57">
              <a:extLst>
                <a:ext uri="{FF2B5EF4-FFF2-40B4-BE49-F238E27FC236}">
                  <a16:creationId xmlns:a16="http://schemas.microsoft.com/office/drawing/2014/main" id="{0CCF8C8C-2587-4056-81FF-6A039CE9265F}"/>
                </a:ext>
              </a:extLst>
            </p:cNvPr>
            <p:cNvGrpSpPr/>
            <p:nvPr/>
          </p:nvGrpSpPr>
          <p:grpSpPr>
            <a:xfrm>
              <a:off x="1821338" y="2744272"/>
              <a:ext cx="85301" cy="73079"/>
              <a:chOff x="4217248" y="3570893"/>
              <a:chExt cx="37776" cy="32364"/>
            </a:xfrm>
          </p:grpSpPr>
          <p:sp>
            <p:nvSpPr>
              <p:cNvPr id="293" name="Google Shape;2071;p57">
                <a:extLst>
                  <a:ext uri="{FF2B5EF4-FFF2-40B4-BE49-F238E27FC236}">
                    <a16:creationId xmlns:a16="http://schemas.microsoft.com/office/drawing/2014/main" id="{9C413EA2-40E5-45B3-9630-F735C06095CD}"/>
                  </a:ext>
                </a:extLst>
              </p:cNvPr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072;p57">
                <a:extLst>
                  <a:ext uri="{FF2B5EF4-FFF2-40B4-BE49-F238E27FC236}">
                    <a16:creationId xmlns:a16="http://schemas.microsoft.com/office/drawing/2014/main" id="{5E108541-61E1-4F1C-93F4-D4A33E6EF779}"/>
                  </a:ext>
                </a:extLst>
              </p:cNvPr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2073;p57">
              <a:extLst>
                <a:ext uri="{FF2B5EF4-FFF2-40B4-BE49-F238E27FC236}">
                  <a16:creationId xmlns:a16="http://schemas.microsoft.com/office/drawing/2014/main" id="{17C911F7-145D-4246-AAE6-BC0206DA3173}"/>
                </a:ext>
              </a:extLst>
            </p:cNvPr>
            <p:cNvGrpSpPr/>
            <p:nvPr/>
          </p:nvGrpSpPr>
          <p:grpSpPr>
            <a:xfrm>
              <a:off x="1907279" y="2429775"/>
              <a:ext cx="85301" cy="73274"/>
              <a:chOff x="4255307" y="3431612"/>
              <a:chExt cx="37776" cy="32451"/>
            </a:xfrm>
          </p:grpSpPr>
          <p:sp>
            <p:nvSpPr>
              <p:cNvPr id="291" name="Google Shape;2074;p57">
                <a:extLst>
                  <a:ext uri="{FF2B5EF4-FFF2-40B4-BE49-F238E27FC236}">
                    <a16:creationId xmlns:a16="http://schemas.microsoft.com/office/drawing/2014/main" id="{9166241C-8B08-4771-B5B5-3407EDC5471B}"/>
                  </a:ext>
                </a:extLst>
              </p:cNvPr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075;p57">
                <a:extLst>
                  <a:ext uri="{FF2B5EF4-FFF2-40B4-BE49-F238E27FC236}">
                    <a16:creationId xmlns:a16="http://schemas.microsoft.com/office/drawing/2014/main" id="{8851654F-0CE1-4BD2-8E45-6D29D4F25485}"/>
                  </a:ext>
                </a:extLst>
              </p:cNvPr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2076;p57">
              <a:extLst>
                <a:ext uri="{FF2B5EF4-FFF2-40B4-BE49-F238E27FC236}">
                  <a16:creationId xmlns:a16="http://schemas.microsoft.com/office/drawing/2014/main" id="{7B2A58FB-5CA8-4D17-B232-BA982096AD69}"/>
                </a:ext>
              </a:extLst>
            </p:cNvPr>
            <p:cNvGrpSpPr/>
            <p:nvPr/>
          </p:nvGrpSpPr>
          <p:grpSpPr>
            <a:xfrm>
              <a:off x="998946" y="2758959"/>
              <a:ext cx="85301" cy="73203"/>
              <a:chOff x="3853052" y="3577398"/>
              <a:chExt cx="37776" cy="32420"/>
            </a:xfrm>
          </p:grpSpPr>
          <p:sp>
            <p:nvSpPr>
              <p:cNvPr id="289" name="Google Shape;2077;p57">
                <a:extLst>
                  <a:ext uri="{FF2B5EF4-FFF2-40B4-BE49-F238E27FC236}">
                    <a16:creationId xmlns:a16="http://schemas.microsoft.com/office/drawing/2014/main" id="{6B66771C-AD96-4339-B2EE-BB3F3A13126B}"/>
                  </a:ext>
                </a:extLst>
              </p:cNvPr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078;p57">
                <a:extLst>
                  <a:ext uri="{FF2B5EF4-FFF2-40B4-BE49-F238E27FC236}">
                    <a16:creationId xmlns:a16="http://schemas.microsoft.com/office/drawing/2014/main" id="{B6060C45-6125-42A6-AC2C-CD2DF3F29678}"/>
                  </a:ext>
                </a:extLst>
              </p:cNvPr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" name="Google Shape;2079;p57">
              <a:extLst>
                <a:ext uri="{FF2B5EF4-FFF2-40B4-BE49-F238E27FC236}">
                  <a16:creationId xmlns:a16="http://schemas.microsoft.com/office/drawing/2014/main" id="{23784EA2-6AEE-4064-A554-6FC911EB6CEE}"/>
                </a:ext>
              </a:extLst>
            </p:cNvPr>
            <p:cNvGrpSpPr/>
            <p:nvPr/>
          </p:nvGrpSpPr>
          <p:grpSpPr>
            <a:xfrm>
              <a:off x="1420887" y="2385732"/>
              <a:ext cx="85301" cy="73061"/>
              <a:chOff x="4039908" y="3412107"/>
              <a:chExt cx="37776" cy="32357"/>
            </a:xfrm>
          </p:grpSpPr>
          <p:sp>
            <p:nvSpPr>
              <p:cNvPr id="287" name="Google Shape;2080;p57">
                <a:extLst>
                  <a:ext uri="{FF2B5EF4-FFF2-40B4-BE49-F238E27FC236}">
                    <a16:creationId xmlns:a16="http://schemas.microsoft.com/office/drawing/2014/main" id="{7EC43339-0F47-4C90-A484-F65E1FB5F6BC}"/>
                  </a:ext>
                </a:extLst>
              </p:cNvPr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081;p57">
                <a:extLst>
                  <a:ext uri="{FF2B5EF4-FFF2-40B4-BE49-F238E27FC236}">
                    <a16:creationId xmlns:a16="http://schemas.microsoft.com/office/drawing/2014/main" id="{A71BC0B2-7DA0-4FF5-889F-A1BF38719F52}"/>
                  </a:ext>
                </a:extLst>
              </p:cNvPr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2082;p57">
              <a:extLst>
                <a:ext uri="{FF2B5EF4-FFF2-40B4-BE49-F238E27FC236}">
                  <a16:creationId xmlns:a16="http://schemas.microsoft.com/office/drawing/2014/main" id="{6ED61CDE-23CF-48BF-B163-8B41930D01EF}"/>
                </a:ext>
              </a:extLst>
            </p:cNvPr>
            <p:cNvGrpSpPr/>
            <p:nvPr/>
          </p:nvGrpSpPr>
          <p:grpSpPr>
            <a:xfrm>
              <a:off x="1369969" y="2227569"/>
              <a:ext cx="85514" cy="73115"/>
              <a:chOff x="4017360" y="3342061"/>
              <a:chExt cx="37870" cy="32380"/>
            </a:xfrm>
          </p:grpSpPr>
          <p:sp>
            <p:nvSpPr>
              <p:cNvPr id="285" name="Google Shape;2083;p57">
                <a:extLst>
                  <a:ext uri="{FF2B5EF4-FFF2-40B4-BE49-F238E27FC236}">
                    <a16:creationId xmlns:a16="http://schemas.microsoft.com/office/drawing/2014/main" id="{8BCADC4C-0A11-4DF9-9A91-BCCA3FD92A8D}"/>
                  </a:ext>
                </a:extLst>
              </p:cNvPr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084;p57">
                <a:extLst>
                  <a:ext uri="{FF2B5EF4-FFF2-40B4-BE49-F238E27FC236}">
                    <a16:creationId xmlns:a16="http://schemas.microsoft.com/office/drawing/2014/main" id="{2C2F4BEA-CBE5-4A0A-9634-582CE4958DD4}"/>
                  </a:ext>
                </a:extLst>
              </p:cNvPr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" name="Google Shape;2085;p57">
              <a:extLst>
                <a:ext uri="{FF2B5EF4-FFF2-40B4-BE49-F238E27FC236}">
                  <a16:creationId xmlns:a16="http://schemas.microsoft.com/office/drawing/2014/main" id="{650F16A0-2929-4063-A7F4-E1C16EDAF7A0}"/>
                </a:ext>
              </a:extLst>
            </p:cNvPr>
            <p:cNvSpPr/>
            <p:nvPr/>
          </p:nvSpPr>
          <p:spPr>
            <a:xfrm>
              <a:off x="1327860" y="2629761"/>
              <a:ext cx="107856" cy="92423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2086;p57">
              <a:extLst>
                <a:ext uri="{FF2B5EF4-FFF2-40B4-BE49-F238E27FC236}">
                  <a16:creationId xmlns:a16="http://schemas.microsoft.com/office/drawing/2014/main" id="{0AA90FB0-2B3D-4368-8B8B-4520D98BD8F1}"/>
                </a:ext>
              </a:extLst>
            </p:cNvPr>
            <p:cNvGrpSpPr/>
            <p:nvPr/>
          </p:nvGrpSpPr>
          <p:grpSpPr>
            <a:xfrm>
              <a:off x="768208" y="2400507"/>
              <a:ext cx="85301" cy="73115"/>
              <a:chOff x="3750870" y="3418650"/>
              <a:chExt cx="37776" cy="32380"/>
            </a:xfrm>
          </p:grpSpPr>
          <p:sp>
            <p:nvSpPr>
              <p:cNvPr id="283" name="Google Shape;2087;p57">
                <a:extLst>
                  <a:ext uri="{FF2B5EF4-FFF2-40B4-BE49-F238E27FC236}">
                    <a16:creationId xmlns:a16="http://schemas.microsoft.com/office/drawing/2014/main" id="{55FA0F3E-ED9F-4872-BC46-CF1DF59699AF}"/>
                  </a:ext>
                </a:extLst>
              </p:cNvPr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088;p57">
                <a:extLst>
                  <a:ext uri="{FF2B5EF4-FFF2-40B4-BE49-F238E27FC236}">
                    <a16:creationId xmlns:a16="http://schemas.microsoft.com/office/drawing/2014/main" id="{5E27077D-7F17-4414-AE79-397F6487F567}"/>
                  </a:ext>
                </a:extLst>
              </p:cNvPr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2089;p57">
              <a:extLst>
                <a:ext uri="{FF2B5EF4-FFF2-40B4-BE49-F238E27FC236}">
                  <a16:creationId xmlns:a16="http://schemas.microsoft.com/office/drawing/2014/main" id="{FEA9B965-4489-48D2-9E92-D306390CB8E0}"/>
                </a:ext>
              </a:extLst>
            </p:cNvPr>
            <p:cNvGrpSpPr/>
            <p:nvPr/>
          </p:nvGrpSpPr>
          <p:grpSpPr>
            <a:xfrm>
              <a:off x="500939" y="2074875"/>
              <a:ext cx="85319" cy="73061"/>
              <a:chOff x="3632509" y="3274438"/>
              <a:chExt cx="37783" cy="32357"/>
            </a:xfrm>
          </p:grpSpPr>
          <p:sp>
            <p:nvSpPr>
              <p:cNvPr id="281" name="Google Shape;2090;p57">
                <a:extLst>
                  <a:ext uri="{FF2B5EF4-FFF2-40B4-BE49-F238E27FC236}">
                    <a16:creationId xmlns:a16="http://schemas.microsoft.com/office/drawing/2014/main" id="{F24143F7-9D18-45A4-AE9D-390525A9E350}"/>
                  </a:ext>
                </a:extLst>
              </p:cNvPr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091;p57">
                <a:extLst>
                  <a:ext uri="{FF2B5EF4-FFF2-40B4-BE49-F238E27FC236}">
                    <a16:creationId xmlns:a16="http://schemas.microsoft.com/office/drawing/2014/main" id="{61166131-7E62-4796-B230-53411C8662DB}"/>
                  </a:ext>
                </a:extLst>
              </p:cNvPr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2092;p57">
              <a:extLst>
                <a:ext uri="{FF2B5EF4-FFF2-40B4-BE49-F238E27FC236}">
                  <a16:creationId xmlns:a16="http://schemas.microsoft.com/office/drawing/2014/main" id="{88511803-4BE2-4A74-9189-E83845699A71}"/>
                </a:ext>
              </a:extLst>
            </p:cNvPr>
            <p:cNvGrpSpPr/>
            <p:nvPr/>
          </p:nvGrpSpPr>
          <p:grpSpPr>
            <a:xfrm>
              <a:off x="1119465" y="2127087"/>
              <a:ext cx="85301" cy="73274"/>
              <a:chOff x="3906424" y="3297561"/>
              <a:chExt cx="37776" cy="32451"/>
            </a:xfrm>
          </p:grpSpPr>
          <p:sp>
            <p:nvSpPr>
              <p:cNvPr id="279" name="Google Shape;2093;p57">
                <a:extLst>
                  <a:ext uri="{FF2B5EF4-FFF2-40B4-BE49-F238E27FC236}">
                    <a16:creationId xmlns:a16="http://schemas.microsoft.com/office/drawing/2014/main" id="{77F6F82F-02D3-41F2-AE82-1BEFD9162D16}"/>
                  </a:ext>
                </a:extLst>
              </p:cNvPr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094;p57">
                <a:extLst>
                  <a:ext uri="{FF2B5EF4-FFF2-40B4-BE49-F238E27FC236}">
                    <a16:creationId xmlns:a16="http://schemas.microsoft.com/office/drawing/2014/main" id="{26F866F8-D5D6-41F7-805C-4F46490E92BB}"/>
                  </a:ext>
                </a:extLst>
              </p:cNvPr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2095;p57">
              <a:extLst>
                <a:ext uri="{FF2B5EF4-FFF2-40B4-BE49-F238E27FC236}">
                  <a16:creationId xmlns:a16="http://schemas.microsoft.com/office/drawing/2014/main" id="{3AB6CB46-5474-4E13-9CA6-F454A83D2E3C}"/>
                </a:ext>
              </a:extLst>
            </p:cNvPr>
            <p:cNvGrpSpPr/>
            <p:nvPr/>
          </p:nvGrpSpPr>
          <p:grpSpPr>
            <a:xfrm>
              <a:off x="1028374" y="2385732"/>
              <a:ext cx="85301" cy="73061"/>
              <a:chOff x="3866084" y="3412107"/>
              <a:chExt cx="37776" cy="32357"/>
            </a:xfrm>
          </p:grpSpPr>
          <p:sp>
            <p:nvSpPr>
              <p:cNvPr id="277" name="Google Shape;2096;p57">
                <a:extLst>
                  <a:ext uri="{FF2B5EF4-FFF2-40B4-BE49-F238E27FC236}">
                    <a16:creationId xmlns:a16="http://schemas.microsoft.com/office/drawing/2014/main" id="{FAB8BF52-5AA4-4004-AD8B-99A6EF7D26B5}"/>
                  </a:ext>
                </a:extLst>
              </p:cNvPr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097;p57">
                <a:extLst>
                  <a:ext uri="{FF2B5EF4-FFF2-40B4-BE49-F238E27FC236}">
                    <a16:creationId xmlns:a16="http://schemas.microsoft.com/office/drawing/2014/main" id="{B4931221-A0F8-40D8-9F7F-7C214FA712C3}"/>
                  </a:ext>
                </a:extLst>
              </p:cNvPr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2098;p57">
              <a:extLst>
                <a:ext uri="{FF2B5EF4-FFF2-40B4-BE49-F238E27FC236}">
                  <a16:creationId xmlns:a16="http://schemas.microsoft.com/office/drawing/2014/main" id="{48654785-328C-43C6-98CD-42F9646DFFE0}"/>
                </a:ext>
              </a:extLst>
            </p:cNvPr>
            <p:cNvGrpSpPr/>
            <p:nvPr/>
          </p:nvGrpSpPr>
          <p:grpSpPr>
            <a:xfrm>
              <a:off x="1384781" y="3185747"/>
              <a:ext cx="85319" cy="73061"/>
              <a:chOff x="4023919" y="3766409"/>
              <a:chExt cx="37783" cy="32357"/>
            </a:xfrm>
          </p:grpSpPr>
          <p:sp>
            <p:nvSpPr>
              <p:cNvPr id="275" name="Google Shape;2099;p57">
                <a:extLst>
                  <a:ext uri="{FF2B5EF4-FFF2-40B4-BE49-F238E27FC236}">
                    <a16:creationId xmlns:a16="http://schemas.microsoft.com/office/drawing/2014/main" id="{AAADA0DD-003B-4AB2-9EE9-566ACBAAC991}"/>
                  </a:ext>
                </a:extLst>
              </p:cNvPr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100;p57">
                <a:extLst>
                  <a:ext uri="{FF2B5EF4-FFF2-40B4-BE49-F238E27FC236}">
                    <a16:creationId xmlns:a16="http://schemas.microsoft.com/office/drawing/2014/main" id="{8AD38899-BBCD-4CC0-9949-8702C60CC523}"/>
                  </a:ext>
                </a:extLst>
              </p:cNvPr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2101;p57">
              <a:extLst>
                <a:ext uri="{FF2B5EF4-FFF2-40B4-BE49-F238E27FC236}">
                  <a16:creationId xmlns:a16="http://schemas.microsoft.com/office/drawing/2014/main" id="{3A3A74D1-23B3-479E-96FF-9BF5CC463F79}"/>
                </a:ext>
              </a:extLst>
            </p:cNvPr>
            <p:cNvGrpSpPr/>
            <p:nvPr/>
          </p:nvGrpSpPr>
          <p:grpSpPr>
            <a:xfrm>
              <a:off x="1271792" y="3215192"/>
              <a:ext cx="85301" cy="73061"/>
              <a:chOff x="3973882" y="3779449"/>
              <a:chExt cx="37776" cy="32357"/>
            </a:xfrm>
          </p:grpSpPr>
          <p:sp>
            <p:nvSpPr>
              <p:cNvPr id="273" name="Google Shape;2102;p57">
                <a:extLst>
                  <a:ext uri="{FF2B5EF4-FFF2-40B4-BE49-F238E27FC236}">
                    <a16:creationId xmlns:a16="http://schemas.microsoft.com/office/drawing/2014/main" id="{C0121FCE-F949-485D-AD9D-0FB158F5CA66}"/>
                  </a:ext>
                </a:extLst>
              </p:cNvPr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103;p57">
                <a:extLst>
                  <a:ext uri="{FF2B5EF4-FFF2-40B4-BE49-F238E27FC236}">
                    <a16:creationId xmlns:a16="http://schemas.microsoft.com/office/drawing/2014/main" id="{3C1FD7C3-5DDB-47B0-A430-81BF74E44ADA}"/>
                  </a:ext>
                </a:extLst>
              </p:cNvPr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2104;p57">
              <a:extLst>
                <a:ext uri="{FF2B5EF4-FFF2-40B4-BE49-F238E27FC236}">
                  <a16:creationId xmlns:a16="http://schemas.microsoft.com/office/drawing/2014/main" id="{A780BBC7-07F0-49CA-9D56-E1304C0BDE1F}"/>
                </a:ext>
              </a:extLst>
            </p:cNvPr>
            <p:cNvGrpSpPr/>
            <p:nvPr/>
          </p:nvGrpSpPr>
          <p:grpSpPr>
            <a:xfrm>
              <a:off x="1496509" y="3347462"/>
              <a:ext cx="85301" cy="73115"/>
              <a:chOff x="4073398" y="3838028"/>
              <a:chExt cx="37776" cy="32380"/>
            </a:xfrm>
          </p:grpSpPr>
          <p:sp>
            <p:nvSpPr>
              <p:cNvPr id="271" name="Google Shape;2105;p57">
                <a:extLst>
                  <a:ext uri="{FF2B5EF4-FFF2-40B4-BE49-F238E27FC236}">
                    <a16:creationId xmlns:a16="http://schemas.microsoft.com/office/drawing/2014/main" id="{0666CB48-5CA5-400F-962F-19794D0C9C78}"/>
                  </a:ext>
                </a:extLst>
              </p:cNvPr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106;p57">
                <a:extLst>
                  <a:ext uri="{FF2B5EF4-FFF2-40B4-BE49-F238E27FC236}">
                    <a16:creationId xmlns:a16="http://schemas.microsoft.com/office/drawing/2014/main" id="{993C3988-7D5C-43F1-838D-DB26D20A6623}"/>
                  </a:ext>
                </a:extLst>
              </p:cNvPr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2107;p57">
              <a:extLst>
                <a:ext uri="{FF2B5EF4-FFF2-40B4-BE49-F238E27FC236}">
                  <a16:creationId xmlns:a16="http://schemas.microsoft.com/office/drawing/2014/main" id="{88C40D2F-93E6-4CE2-ADA4-FBFA0A83114F}"/>
                </a:ext>
              </a:extLst>
            </p:cNvPr>
            <p:cNvGrpSpPr/>
            <p:nvPr/>
          </p:nvGrpSpPr>
          <p:grpSpPr>
            <a:xfrm>
              <a:off x="2104556" y="4039466"/>
              <a:ext cx="85248" cy="73079"/>
              <a:chOff x="4342672" y="4144496"/>
              <a:chExt cx="37752" cy="32364"/>
            </a:xfrm>
          </p:grpSpPr>
          <p:sp>
            <p:nvSpPr>
              <p:cNvPr id="269" name="Google Shape;2108;p57">
                <a:extLst>
                  <a:ext uri="{FF2B5EF4-FFF2-40B4-BE49-F238E27FC236}">
                    <a16:creationId xmlns:a16="http://schemas.microsoft.com/office/drawing/2014/main" id="{F735D507-E2DB-4499-8940-D72329137561}"/>
                  </a:ext>
                </a:extLst>
              </p:cNvPr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109;p57">
                <a:extLst>
                  <a:ext uri="{FF2B5EF4-FFF2-40B4-BE49-F238E27FC236}">
                    <a16:creationId xmlns:a16="http://schemas.microsoft.com/office/drawing/2014/main" id="{50F706B9-AD7E-4615-A031-92E1B2AFFAAB}"/>
                  </a:ext>
                </a:extLst>
              </p:cNvPr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" name="Google Shape;2110;p57">
              <a:extLst>
                <a:ext uri="{FF2B5EF4-FFF2-40B4-BE49-F238E27FC236}">
                  <a16:creationId xmlns:a16="http://schemas.microsoft.com/office/drawing/2014/main" id="{2B8F0266-8A2E-4BE7-AEE2-A7879266BF5E}"/>
                </a:ext>
              </a:extLst>
            </p:cNvPr>
            <p:cNvGrpSpPr/>
            <p:nvPr/>
          </p:nvGrpSpPr>
          <p:grpSpPr>
            <a:xfrm>
              <a:off x="2248430" y="3841611"/>
              <a:ext cx="85319" cy="73079"/>
              <a:chOff x="4406386" y="4056872"/>
              <a:chExt cx="37783" cy="32364"/>
            </a:xfrm>
          </p:grpSpPr>
          <p:sp>
            <p:nvSpPr>
              <p:cNvPr id="267" name="Google Shape;2111;p57">
                <a:extLst>
                  <a:ext uri="{FF2B5EF4-FFF2-40B4-BE49-F238E27FC236}">
                    <a16:creationId xmlns:a16="http://schemas.microsoft.com/office/drawing/2014/main" id="{9B02F30C-42CC-4BDD-A777-9D5BAB90B95A}"/>
                  </a:ext>
                </a:extLst>
              </p:cNvPr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112;p57">
                <a:extLst>
                  <a:ext uri="{FF2B5EF4-FFF2-40B4-BE49-F238E27FC236}">
                    <a16:creationId xmlns:a16="http://schemas.microsoft.com/office/drawing/2014/main" id="{F483370F-41F4-4A1A-9517-40CF5007F060}"/>
                  </a:ext>
                </a:extLst>
              </p:cNvPr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2113;p57">
              <a:extLst>
                <a:ext uri="{FF2B5EF4-FFF2-40B4-BE49-F238E27FC236}">
                  <a16:creationId xmlns:a16="http://schemas.microsoft.com/office/drawing/2014/main" id="{0431CD77-D7C6-499E-AFC4-87438130957D}"/>
                </a:ext>
              </a:extLst>
            </p:cNvPr>
            <p:cNvGrpSpPr/>
            <p:nvPr/>
          </p:nvGrpSpPr>
          <p:grpSpPr>
            <a:xfrm>
              <a:off x="1973008" y="4266978"/>
              <a:ext cx="85319" cy="73061"/>
              <a:chOff x="4284416" y="4245254"/>
              <a:chExt cx="37783" cy="32357"/>
            </a:xfrm>
          </p:grpSpPr>
          <p:sp>
            <p:nvSpPr>
              <p:cNvPr id="265" name="Google Shape;2114;p57">
                <a:extLst>
                  <a:ext uri="{FF2B5EF4-FFF2-40B4-BE49-F238E27FC236}">
                    <a16:creationId xmlns:a16="http://schemas.microsoft.com/office/drawing/2014/main" id="{E8CDD0F6-AC9D-4790-BF5F-E0F0F9C5DD7D}"/>
                  </a:ext>
                </a:extLst>
              </p:cNvPr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115;p57">
                <a:extLst>
                  <a:ext uri="{FF2B5EF4-FFF2-40B4-BE49-F238E27FC236}">
                    <a16:creationId xmlns:a16="http://schemas.microsoft.com/office/drawing/2014/main" id="{5E728CBC-336A-4CF5-96E2-F49DFF0E2A55}"/>
                  </a:ext>
                </a:extLst>
              </p:cNvPr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2116;p57">
              <a:extLst>
                <a:ext uri="{FF2B5EF4-FFF2-40B4-BE49-F238E27FC236}">
                  <a16:creationId xmlns:a16="http://schemas.microsoft.com/office/drawing/2014/main" id="{AAEA06BF-135F-4ED8-A755-693F572EF148}"/>
                </a:ext>
              </a:extLst>
            </p:cNvPr>
            <p:cNvGrpSpPr/>
            <p:nvPr/>
          </p:nvGrpSpPr>
          <p:grpSpPr>
            <a:xfrm>
              <a:off x="1825423" y="4461175"/>
              <a:ext cx="85301" cy="73079"/>
              <a:chOff x="4219057" y="4331258"/>
              <a:chExt cx="37776" cy="32364"/>
            </a:xfrm>
          </p:grpSpPr>
          <p:sp>
            <p:nvSpPr>
              <p:cNvPr id="263" name="Google Shape;2117;p57">
                <a:extLst>
                  <a:ext uri="{FF2B5EF4-FFF2-40B4-BE49-F238E27FC236}">
                    <a16:creationId xmlns:a16="http://schemas.microsoft.com/office/drawing/2014/main" id="{7395D158-ED71-4959-BDE6-174E33A0792F}"/>
                  </a:ext>
                </a:extLst>
              </p:cNvPr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118;p57">
                <a:extLst>
                  <a:ext uri="{FF2B5EF4-FFF2-40B4-BE49-F238E27FC236}">
                    <a16:creationId xmlns:a16="http://schemas.microsoft.com/office/drawing/2014/main" id="{3DF14224-0358-4110-AFF9-6B3FA85D394D}"/>
                  </a:ext>
                </a:extLst>
              </p:cNvPr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2119;p57">
              <a:extLst>
                <a:ext uri="{FF2B5EF4-FFF2-40B4-BE49-F238E27FC236}">
                  <a16:creationId xmlns:a16="http://schemas.microsoft.com/office/drawing/2014/main" id="{6344599F-6B89-4F82-B6E4-FEE46E0DA6C7}"/>
                </a:ext>
              </a:extLst>
            </p:cNvPr>
            <p:cNvGrpSpPr/>
            <p:nvPr/>
          </p:nvGrpSpPr>
          <p:grpSpPr>
            <a:xfrm>
              <a:off x="1791697" y="4033126"/>
              <a:ext cx="75640" cy="64803"/>
              <a:chOff x="4204122" y="4141688"/>
              <a:chExt cx="33497" cy="28699"/>
            </a:xfrm>
          </p:grpSpPr>
          <p:sp>
            <p:nvSpPr>
              <p:cNvPr id="261" name="Google Shape;2120;p57">
                <a:extLst>
                  <a:ext uri="{FF2B5EF4-FFF2-40B4-BE49-F238E27FC236}">
                    <a16:creationId xmlns:a16="http://schemas.microsoft.com/office/drawing/2014/main" id="{CB097E6D-DF84-43A2-8F5B-442E56234976}"/>
                  </a:ext>
                </a:extLst>
              </p:cNvPr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121;p57">
                <a:extLst>
                  <a:ext uri="{FF2B5EF4-FFF2-40B4-BE49-F238E27FC236}">
                    <a16:creationId xmlns:a16="http://schemas.microsoft.com/office/drawing/2014/main" id="{00D71956-D5A6-4A38-B666-CAC78C3DAE7C}"/>
                  </a:ext>
                </a:extLst>
              </p:cNvPr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" name="Google Shape;2122;p57">
              <a:extLst>
                <a:ext uri="{FF2B5EF4-FFF2-40B4-BE49-F238E27FC236}">
                  <a16:creationId xmlns:a16="http://schemas.microsoft.com/office/drawing/2014/main" id="{D8DF3F18-6E0B-4A2B-B42B-CE8DE4062F93}"/>
                </a:ext>
              </a:extLst>
            </p:cNvPr>
            <p:cNvGrpSpPr/>
            <p:nvPr/>
          </p:nvGrpSpPr>
          <p:grpSpPr>
            <a:xfrm>
              <a:off x="2011689" y="3721932"/>
              <a:ext cx="87876" cy="75246"/>
              <a:chOff x="4301546" y="4003869"/>
              <a:chExt cx="38916" cy="33324"/>
            </a:xfrm>
          </p:grpSpPr>
          <p:sp>
            <p:nvSpPr>
              <p:cNvPr id="259" name="Google Shape;2123;p57">
                <a:extLst>
                  <a:ext uri="{FF2B5EF4-FFF2-40B4-BE49-F238E27FC236}">
                    <a16:creationId xmlns:a16="http://schemas.microsoft.com/office/drawing/2014/main" id="{0FAFDB94-199C-4C9A-B2DD-2FAB7879EBDF}"/>
                  </a:ext>
                </a:extLst>
              </p:cNvPr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124;p57">
                <a:extLst>
                  <a:ext uri="{FF2B5EF4-FFF2-40B4-BE49-F238E27FC236}">
                    <a16:creationId xmlns:a16="http://schemas.microsoft.com/office/drawing/2014/main" id="{06985498-E8FF-4096-8835-1546FD3D8E57}"/>
                  </a:ext>
                </a:extLst>
              </p:cNvPr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2125;p57">
              <a:extLst>
                <a:ext uri="{FF2B5EF4-FFF2-40B4-BE49-F238E27FC236}">
                  <a16:creationId xmlns:a16="http://schemas.microsoft.com/office/drawing/2014/main" id="{73413286-9E7A-48EF-8668-4FA17C2750FF}"/>
                </a:ext>
              </a:extLst>
            </p:cNvPr>
            <p:cNvGrpSpPr/>
            <p:nvPr/>
          </p:nvGrpSpPr>
          <p:grpSpPr>
            <a:xfrm>
              <a:off x="1806509" y="3543097"/>
              <a:ext cx="82531" cy="70824"/>
              <a:chOff x="4210681" y="3924669"/>
              <a:chExt cx="36549" cy="31366"/>
            </a:xfrm>
          </p:grpSpPr>
          <p:sp>
            <p:nvSpPr>
              <p:cNvPr id="257" name="Google Shape;2126;p57">
                <a:extLst>
                  <a:ext uri="{FF2B5EF4-FFF2-40B4-BE49-F238E27FC236}">
                    <a16:creationId xmlns:a16="http://schemas.microsoft.com/office/drawing/2014/main" id="{51CE63CE-C804-486F-B85C-1DDB3CBB8BCA}"/>
                  </a:ext>
                </a:extLst>
              </p:cNvPr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127;p57">
                <a:extLst>
                  <a:ext uri="{FF2B5EF4-FFF2-40B4-BE49-F238E27FC236}">
                    <a16:creationId xmlns:a16="http://schemas.microsoft.com/office/drawing/2014/main" id="{9CC09435-C95B-41EF-8FE2-40FA6B2DDC57}"/>
                  </a:ext>
                </a:extLst>
              </p:cNvPr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2128;p57">
              <a:extLst>
                <a:ext uri="{FF2B5EF4-FFF2-40B4-BE49-F238E27FC236}">
                  <a16:creationId xmlns:a16="http://schemas.microsoft.com/office/drawing/2014/main" id="{8F82DD40-C342-42F4-AD39-EA3E14C3FCFF}"/>
                </a:ext>
              </a:extLst>
            </p:cNvPr>
            <p:cNvGrpSpPr/>
            <p:nvPr/>
          </p:nvGrpSpPr>
          <p:grpSpPr>
            <a:xfrm>
              <a:off x="1303156" y="2875192"/>
              <a:ext cx="71129" cy="60949"/>
              <a:chOff x="3987771" y="3628874"/>
              <a:chExt cx="31499" cy="26993"/>
            </a:xfrm>
          </p:grpSpPr>
          <p:sp>
            <p:nvSpPr>
              <p:cNvPr id="255" name="Google Shape;2129;p57">
                <a:extLst>
                  <a:ext uri="{FF2B5EF4-FFF2-40B4-BE49-F238E27FC236}">
                    <a16:creationId xmlns:a16="http://schemas.microsoft.com/office/drawing/2014/main" id="{0F6CA571-36ED-41CF-B713-65F35AF80484}"/>
                  </a:ext>
                </a:extLst>
              </p:cNvPr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130;p57">
                <a:extLst>
                  <a:ext uri="{FF2B5EF4-FFF2-40B4-BE49-F238E27FC236}">
                    <a16:creationId xmlns:a16="http://schemas.microsoft.com/office/drawing/2014/main" id="{FE26232C-F827-42CF-8EDA-A8063433D9BB}"/>
                  </a:ext>
                </a:extLst>
              </p:cNvPr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2131;p57">
              <a:extLst>
                <a:ext uri="{FF2B5EF4-FFF2-40B4-BE49-F238E27FC236}">
                  <a16:creationId xmlns:a16="http://schemas.microsoft.com/office/drawing/2014/main" id="{40162F15-10E5-4863-983C-2E58164E390B}"/>
                </a:ext>
              </a:extLst>
            </p:cNvPr>
            <p:cNvGrpSpPr/>
            <p:nvPr/>
          </p:nvGrpSpPr>
          <p:grpSpPr>
            <a:xfrm>
              <a:off x="1528086" y="3206667"/>
              <a:ext cx="70916" cy="60736"/>
              <a:chOff x="4087382" y="3775674"/>
              <a:chExt cx="31405" cy="26898"/>
            </a:xfrm>
          </p:grpSpPr>
          <p:sp>
            <p:nvSpPr>
              <p:cNvPr id="253" name="Google Shape;2132;p57">
                <a:extLst>
                  <a:ext uri="{FF2B5EF4-FFF2-40B4-BE49-F238E27FC236}">
                    <a16:creationId xmlns:a16="http://schemas.microsoft.com/office/drawing/2014/main" id="{9ECCA204-F521-4002-82D2-4E8BE4A2629F}"/>
                  </a:ext>
                </a:extLst>
              </p:cNvPr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133;p57">
                <a:extLst>
                  <a:ext uri="{FF2B5EF4-FFF2-40B4-BE49-F238E27FC236}">
                    <a16:creationId xmlns:a16="http://schemas.microsoft.com/office/drawing/2014/main" id="{F451D0CA-90B7-4096-BDE0-BCB490E0535F}"/>
                  </a:ext>
                </a:extLst>
              </p:cNvPr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2134;p57">
              <a:extLst>
                <a:ext uri="{FF2B5EF4-FFF2-40B4-BE49-F238E27FC236}">
                  <a16:creationId xmlns:a16="http://schemas.microsoft.com/office/drawing/2014/main" id="{886515F4-54F9-4972-ACB0-0FE31408926F}"/>
                </a:ext>
              </a:extLst>
            </p:cNvPr>
            <p:cNvGrpSpPr/>
            <p:nvPr/>
          </p:nvGrpSpPr>
          <p:grpSpPr>
            <a:xfrm>
              <a:off x="1599197" y="3389480"/>
              <a:ext cx="70916" cy="60754"/>
              <a:chOff x="4118873" y="3856637"/>
              <a:chExt cx="31405" cy="26906"/>
            </a:xfrm>
          </p:grpSpPr>
          <p:sp>
            <p:nvSpPr>
              <p:cNvPr id="251" name="Google Shape;2135;p57">
                <a:extLst>
                  <a:ext uri="{FF2B5EF4-FFF2-40B4-BE49-F238E27FC236}">
                    <a16:creationId xmlns:a16="http://schemas.microsoft.com/office/drawing/2014/main" id="{2B3917FD-021B-4D34-9988-1719A0AB1992}"/>
                  </a:ext>
                </a:extLst>
              </p:cNvPr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136;p57">
                <a:extLst>
                  <a:ext uri="{FF2B5EF4-FFF2-40B4-BE49-F238E27FC236}">
                    <a16:creationId xmlns:a16="http://schemas.microsoft.com/office/drawing/2014/main" id="{346DBE8D-54B2-4CED-B307-3AA1CFF21FE2}"/>
                  </a:ext>
                </a:extLst>
              </p:cNvPr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137;p57">
              <a:extLst>
                <a:ext uri="{FF2B5EF4-FFF2-40B4-BE49-F238E27FC236}">
                  <a16:creationId xmlns:a16="http://schemas.microsoft.com/office/drawing/2014/main" id="{BB945A9C-DAF4-40DF-9B41-AFBF91429158}"/>
                </a:ext>
              </a:extLst>
            </p:cNvPr>
            <p:cNvGrpSpPr/>
            <p:nvPr/>
          </p:nvGrpSpPr>
          <p:grpSpPr>
            <a:xfrm>
              <a:off x="1711351" y="2899238"/>
              <a:ext cx="71129" cy="60754"/>
              <a:chOff x="4168541" y="3639523"/>
              <a:chExt cx="31499" cy="26906"/>
            </a:xfrm>
          </p:grpSpPr>
          <p:sp>
            <p:nvSpPr>
              <p:cNvPr id="249" name="Google Shape;2138;p57">
                <a:extLst>
                  <a:ext uri="{FF2B5EF4-FFF2-40B4-BE49-F238E27FC236}">
                    <a16:creationId xmlns:a16="http://schemas.microsoft.com/office/drawing/2014/main" id="{DCB26E95-E50E-4FBF-9434-D2A234701970}"/>
                  </a:ext>
                </a:extLst>
              </p:cNvPr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139;p57">
                <a:extLst>
                  <a:ext uri="{FF2B5EF4-FFF2-40B4-BE49-F238E27FC236}">
                    <a16:creationId xmlns:a16="http://schemas.microsoft.com/office/drawing/2014/main" id="{0AFB2AB4-418B-4907-B9B3-EFB8CD06EFB3}"/>
                  </a:ext>
                </a:extLst>
              </p:cNvPr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140;p57">
              <a:extLst>
                <a:ext uri="{FF2B5EF4-FFF2-40B4-BE49-F238E27FC236}">
                  <a16:creationId xmlns:a16="http://schemas.microsoft.com/office/drawing/2014/main" id="{AEFAFA49-F16C-462C-AEDE-F45E307145A3}"/>
                </a:ext>
              </a:extLst>
            </p:cNvPr>
            <p:cNvGrpSpPr/>
            <p:nvPr/>
          </p:nvGrpSpPr>
          <p:grpSpPr>
            <a:xfrm>
              <a:off x="1253517" y="2343820"/>
              <a:ext cx="70916" cy="60843"/>
              <a:chOff x="3965789" y="3393545"/>
              <a:chExt cx="31405" cy="26945"/>
            </a:xfrm>
          </p:grpSpPr>
          <p:sp>
            <p:nvSpPr>
              <p:cNvPr id="247" name="Google Shape;2141;p57">
                <a:extLst>
                  <a:ext uri="{FF2B5EF4-FFF2-40B4-BE49-F238E27FC236}">
                    <a16:creationId xmlns:a16="http://schemas.microsoft.com/office/drawing/2014/main" id="{765D4227-CDD2-4200-9F45-375BBA147716}"/>
                  </a:ext>
                </a:extLst>
              </p:cNvPr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42;p57">
                <a:extLst>
                  <a:ext uri="{FF2B5EF4-FFF2-40B4-BE49-F238E27FC236}">
                    <a16:creationId xmlns:a16="http://schemas.microsoft.com/office/drawing/2014/main" id="{BE498C57-AF71-483B-AA7A-E1CD0D1E688F}"/>
                  </a:ext>
                </a:extLst>
              </p:cNvPr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143;p57">
              <a:extLst>
                <a:ext uri="{FF2B5EF4-FFF2-40B4-BE49-F238E27FC236}">
                  <a16:creationId xmlns:a16="http://schemas.microsoft.com/office/drawing/2014/main" id="{D40FB064-04D6-40E4-B31F-7C3CEEAAFD02}"/>
                </a:ext>
              </a:extLst>
            </p:cNvPr>
            <p:cNvGrpSpPr/>
            <p:nvPr/>
          </p:nvGrpSpPr>
          <p:grpSpPr>
            <a:xfrm>
              <a:off x="1161787" y="2563892"/>
              <a:ext cx="70916" cy="60967"/>
              <a:chOff x="3925166" y="3491008"/>
              <a:chExt cx="31405" cy="27001"/>
            </a:xfrm>
          </p:grpSpPr>
          <p:sp>
            <p:nvSpPr>
              <p:cNvPr id="245" name="Google Shape;2144;p57">
                <a:extLst>
                  <a:ext uri="{FF2B5EF4-FFF2-40B4-BE49-F238E27FC236}">
                    <a16:creationId xmlns:a16="http://schemas.microsoft.com/office/drawing/2014/main" id="{812C8D80-FF7A-4DFD-BAA1-43AB23A7B315}"/>
                  </a:ext>
                </a:extLst>
              </p:cNvPr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145;p57">
                <a:extLst>
                  <a:ext uri="{FF2B5EF4-FFF2-40B4-BE49-F238E27FC236}">
                    <a16:creationId xmlns:a16="http://schemas.microsoft.com/office/drawing/2014/main" id="{AFF4D518-9489-4A3D-822F-27CC81BA3B20}"/>
                  </a:ext>
                </a:extLst>
              </p:cNvPr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146;p57">
              <a:extLst>
                <a:ext uri="{FF2B5EF4-FFF2-40B4-BE49-F238E27FC236}">
                  <a16:creationId xmlns:a16="http://schemas.microsoft.com/office/drawing/2014/main" id="{907BE673-D18A-491B-98C7-BC0852ECF0B9}"/>
                </a:ext>
              </a:extLst>
            </p:cNvPr>
            <p:cNvGrpSpPr/>
            <p:nvPr/>
          </p:nvGrpSpPr>
          <p:grpSpPr>
            <a:xfrm>
              <a:off x="614602" y="2225118"/>
              <a:ext cx="70898" cy="60736"/>
              <a:chOff x="3682845" y="3340976"/>
              <a:chExt cx="31397" cy="26898"/>
            </a:xfrm>
          </p:grpSpPr>
          <p:sp>
            <p:nvSpPr>
              <p:cNvPr id="243" name="Google Shape;2147;p57">
                <a:extLst>
                  <a:ext uri="{FF2B5EF4-FFF2-40B4-BE49-F238E27FC236}">
                    <a16:creationId xmlns:a16="http://schemas.microsoft.com/office/drawing/2014/main" id="{62D1D55B-91F7-40B3-8A92-08CE1B1CD3A3}"/>
                  </a:ext>
                </a:extLst>
              </p:cNvPr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148;p57">
                <a:extLst>
                  <a:ext uri="{FF2B5EF4-FFF2-40B4-BE49-F238E27FC236}">
                    <a16:creationId xmlns:a16="http://schemas.microsoft.com/office/drawing/2014/main" id="{A12F9580-750A-406B-8B31-0FFA1BBE3164}"/>
                  </a:ext>
                </a:extLst>
              </p:cNvPr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149;p57">
              <a:extLst>
                <a:ext uri="{FF2B5EF4-FFF2-40B4-BE49-F238E27FC236}">
                  <a16:creationId xmlns:a16="http://schemas.microsoft.com/office/drawing/2014/main" id="{94437F6A-4825-4511-AF86-F3481E902614}"/>
                </a:ext>
              </a:extLst>
            </p:cNvPr>
            <p:cNvGrpSpPr/>
            <p:nvPr/>
          </p:nvGrpSpPr>
          <p:grpSpPr>
            <a:xfrm>
              <a:off x="868747" y="2253906"/>
              <a:ext cx="71129" cy="60949"/>
              <a:chOff x="3795393" y="3353725"/>
              <a:chExt cx="31499" cy="26993"/>
            </a:xfrm>
          </p:grpSpPr>
          <p:sp>
            <p:nvSpPr>
              <p:cNvPr id="241" name="Google Shape;2150;p57">
                <a:extLst>
                  <a:ext uri="{FF2B5EF4-FFF2-40B4-BE49-F238E27FC236}">
                    <a16:creationId xmlns:a16="http://schemas.microsoft.com/office/drawing/2014/main" id="{CB5045A0-6E20-4D80-9D9F-24568148F030}"/>
                  </a:ext>
                </a:extLst>
              </p:cNvPr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151;p57">
                <a:extLst>
                  <a:ext uri="{FF2B5EF4-FFF2-40B4-BE49-F238E27FC236}">
                    <a16:creationId xmlns:a16="http://schemas.microsoft.com/office/drawing/2014/main" id="{3A5EBF9B-B50C-4F22-B694-A167143CC25A}"/>
                  </a:ext>
                </a:extLst>
              </p:cNvPr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152;p57">
              <a:extLst>
                <a:ext uri="{FF2B5EF4-FFF2-40B4-BE49-F238E27FC236}">
                  <a16:creationId xmlns:a16="http://schemas.microsoft.com/office/drawing/2014/main" id="{D940FAFA-020C-4725-A925-B847F63A3A4F}"/>
                </a:ext>
              </a:extLst>
            </p:cNvPr>
            <p:cNvGrpSpPr/>
            <p:nvPr/>
          </p:nvGrpSpPr>
          <p:grpSpPr>
            <a:xfrm>
              <a:off x="1730247" y="4533348"/>
              <a:ext cx="87894" cy="75228"/>
              <a:chOff x="4176909" y="4363221"/>
              <a:chExt cx="38924" cy="33316"/>
            </a:xfrm>
          </p:grpSpPr>
          <p:sp>
            <p:nvSpPr>
              <p:cNvPr id="239" name="Google Shape;2153;p57">
                <a:extLst>
                  <a:ext uri="{FF2B5EF4-FFF2-40B4-BE49-F238E27FC236}">
                    <a16:creationId xmlns:a16="http://schemas.microsoft.com/office/drawing/2014/main" id="{5B14746B-0147-4C38-8E57-9B790A7887A6}"/>
                  </a:ext>
                </a:extLst>
              </p:cNvPr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154;p57">
                <a:extLst>
                  <a:ext uri="{FF2B5EF4-FFF2-40B4-BE49-F238E27FC236}">
                    <a16:creationId xmlns:a16="http://schemas.microsoft.com/office/drawing/2014/main" id="{DB9D69A2-C926-45C0-97A5-566C2DE33DFD}"/>
                  </a:ext>
                </a:extLst>
              </p:cNvPr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" name="Google Shape;2155;p57">
              <a:extLst>
                <a:ext uri="{FF2B5EF4-FFF2-40B4-BE49-F238E27FC236}">
                  <a16:creationId xmlns:a16="http://schemas.microsoft.com/office/drawing/2014/main" id="{0D2019E2-57D2-45E0-9FC8-3C8DF5D2213D}"/>
                </a:ext>
              </a:extLst>
            </p:cNvPr>
            <p:cNvGrpSpPr/>
            <p:nvPr/>
          </p:nvGrpSpPr>
          <p:grpSpPr>
            <a:xfrm>
              <a:off x="1841531" y="3730492"/>
              <a:ext cx="75782" cy="64963"/>
              <a:chOff x="4226191" y="4007660"/>
              <a:chExt cx="33560" cy="28770"/>
            </a:xfrm>
          </p:grpSpPr>
          <p:sp>
            <p:nvSpPr>
              <p:cNvPr id="237" name="Google Shape;2156;p57">
                <a:extLst>
                  <a:ext uri="{FF2B5EF4-FFF2-40B4-BE49-F238E27FC236}">
                    <a16:creationId xmlns:a16="http://schemas.microsoft.com/office/drawing/2014/main" id="{A6B212F2-DB9B-41FE-98B4-96905A51DBAE}"/>
                  </a:ext>
                </a:extLst>
              </p:cNvPr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157;p57">
                <a:extLst>
                  <a:ext uri="{FF2B5EF4-FFF2-40B4-BE49-F238E27FC236}">
                    <a16:creationId xmlns:a16="http://schemas.microsoft.com/office/drawing/2014/main" id="{AC451D4E-AE8E-41BD-94F2-F7EE1364CC04}"/>
                  </a:ext>
                </a:extLst>
              </p:cNvPr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158;p57">
              <a:extLst>
                <a:ext uri="{FF2B5EF4-FFF2-40B4-BE49-F238E27FC236}">
                  <a16:creationId xmlns:a16="http://schemas.microsoft.com/office/drawing/2014/main" id="{BF30C1F3-DA7E-4293-9E27-5C46451A3D12}"/>
                </a:ext>
              </a:extLst>
            </p:cNvPr>
            <p:cNvGrpSpPr/>
            <p:nvPr/>
          </p:nvGrpSpPr>
          <p:grpSpPr>
            <a:xfrm>
              <a:off x="422528" y="2306561"/>
              <a:ext cx="75853" cy="64803"/>
              <a:chOff x="3597785" y="3377045"/>
              <a:chExt cx="33591" cy="28699"/>
            </a:xfrm>
          </p:grpSpPr>
          <p:sp>
            <p:nvSpPr>
              <p:cNvPr id="235" name="Google Shape;2159;p57">
                <a:extLst>
                  <a:ext uri="{FF2B5EF4-FFF2-40B4-BE49-F238E27FC236}">
                    <a16:creationId xmlns:a16="http://schemas.microsoft.com/office/drawing/2014/main" id="{29405249-40FD-4ACB-A95B-AEBD6D5065CD}"/>
                  </a:ext>
                </a:extLst>
              </p:cNvPr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160;p57">
                <a:extLst>
                  <a:ext uri="{FF2B5EF4-FFF2-40B4-BE49-F238E27FC236}">
                    <a16:creationId xmlns:a16="http://schemas.microsoft.com/office/drawing/2014/main" id="{6D0DC231-FD70-46FC-BD16-4878F81E6C6B}"/>
                  </a:ext>
                </a:extLst>
              </p:cNvPr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161;p57">
              <a:extLst>
                <a:ext uri="{FF2B5EF4-FFF2-40B4-BE49-F238E27FC236}">
                  <a16:creationId xmlns:a16="http://schemas.microsoft.com/office/drawing/2014/main" id="{7DBDC92D-E269-4514-95AA-6D5509847E53}"/>
                </a:ext>
              </a:extLst>
            </p:cNvPr>
            <p:cNvGrpSpPr/>
            <p:nvPr/>
          </p:nvGrpSpPr>
          <p:grpSpPr>
            <a:xfrm>
              <a:off x="1077569" y="2967593"/>
              <a:ext cx="75853" cy="64785"/>
              <a:chOff x="3887870" y="3669796"/>
              <a:chExt cx="33591" cy="28692"/>
            </a:xfrm>
          </p:grpSpPr>
          <p:sp>
            <p:nvSpPr>
              <p:cNvPr id="233" name="Google Shape;2162;p57">
                <a:extLst>
                  <a:ext uri="{FF2B5EF4-FFF2-40B4-BE49-F238E27FC236}">
                    <a16:creationId xmlns:a16="http://schemas.microsoft.com/office/drawing/2014/main" id="{8B8D65A5-7F5C-4BA0-B392-3048D3F35C50}"/>
                  </a:ext>
                </a:extLst>
              </p:cNvPr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163;p57">
                <a:extLst>
                  <a:ext uri="{FF2B5EF4-FFF2-40B4-BE49-F238E27FC236}">
                    <a16:creationId xmlns:a16="http://schemas.microsoft.com/office/drawing/2014/main" id="{CB520A3D-1963-4900-8908-33F3240EAC9E}"/>
                  </a:ext>
                </a:extLst>
              </p:cNvPr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164;p57">
              <a:extLst>
                <a:ext uri="{FF2B5EF4-FFF2-40B4-BE49-F238E27FC236}">
                  <a16:creationId xmlns:a16="http://schemas.microsoft.com/office/drawing/2014/main" id="{361FEE19-D7F0-4034-9F42-833C0E1228DD}"/>
                </a:ext>
              </a:extLst>
            </p:cNvPr>
            <p:cNvGrpSpPr/>
            <p:nvPr/>
          </p:nvGrpSpPr>
          <p:grpSpPr>
            <a:xfrm>
              <a:off x="920518" y="2542705"/>
              <a:ext cx="75640" cy="64963"/>
              <a:chOff x="3818320" y="3481625"/>
              <a:chExt cx="33497" cy="28770"/>
            </a:xfrm>
          </p:grpSpPr>
          <p:sp>
            <p:nvSpPr>
              <p:cNvPr id="231" name="Google Shape;2165;p57">
                <a:extLst>
                  <a:ext uri="{FF2B5EF4-FFF2-40B4-BE49-F238E27FC236}">
                    <a16:creationId xmlns:a16="http://schemas.microsoft.com/office/drawing/2014/main" id="{BF1130AB-C75E-4E11-862E-0F2BBC982E88}"/>
                  </a:ext>
                </a:extLst>
              </p:cNvPr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166;p57">
                <a:extLst>
                  <a:ext uri="{FF2B5EF4-FFF2-40B4-BE49-F238E27FC236}">
                    <a16:creationId xmlns:a16="http://schemas.microsoft.com/office/drawing/2014/main" id="{4A849EBE-B565-409B-9B9F-5FAF51FB3FE3}"/>
                  </a:ext>
                </a:extLst>
              </p:cNvPr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67;p57">
              <a:extLst>
                <a:ext uri="{FF2B5EF4-FFF2-40B4-BE49-F238E27FC236}">
                  <a16:creationId xmlns:a16="http://schemas.microsoft.com/office/drawing/2014/main" id="{896D8E96-A1AB-4838-A1FC-DD68F7BFAD17}"/>
                </a:ext>
              </a:extLst>
            </p:cNvPr>
            <p:cNvGrpSpPr/>
            <p:nvPr/>
          </p:nvGrpSpPr>
          <p:grpSpPr>
            <a:xfrm>
              <a:off x="1958836" y="3986295"/>
              <a:ext cx="84662" cy="72546"/>
              <a:chOff x="4278139" y="4120948"/>
              <a:chExt cx="37492" cy="32129"/>
            </a:xfrm>
          </p:grpSpPr>
          <p:sp>
            <p:nvSpPr>
              <p:cNvPr id="229" name="Google Shape;2168;p57">
                <a:extLst>
                  <a:ext uri="{FF2B5EF4-FFF2-40B4-BE49-F238E27FC236}">
                    <a16:creationId xmlns:a16="http://schemas.microsoft.com/office/drawing/2014/main" id="{4173FF8C-FB4B-4328-9D21-7479F114D475}"/>
                  </a:ext>
                </a:extLst>
              </p:cNvPr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169;p57">
                <a:extLst>
                  <a:ext uri="{FF2B5EF4-FFF2-40B4-BE49-F238E27FC236}">
                    <a16:creationId xmlns:a16="http://schemas.microsoft.com/office/drawing/2014/main" id="{C1BC52E8-4CB9-4754-8CA2-494DAC4D3D30}"/>
                  </a:ext>
                </a:extLst>
              </p:cNvPr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70;p57">
              <a:extLst>
                <a:ext uri="{FF2B5EF4-FFF2-40B4-BE49-F238E27FC236}">
                  <a16:creationId xmlns:a16="http://schemas.microsoft.com/office/drawing/2014/main" id="{7A7E01F8-BC28-43F4-894A-4BB1437C211C}"/>
                </a:ext>
              </a:extLst>
            </p:cNvPr>
            <p:cNvGrpSpPr/>
            <p:nvPr/>
          </p:nvGrpSpPr>
          <p:grpSpPr>
            <a:xfrm>
              <a:off x="2278941" y="3662137"/>
              <a:ext cx="75640" cy="64785"/>
              <a:chOff x="4419898" y="3977388"/>
              <a:chExt cx="33497" cy="28692"/>
            </a:xfrm>
          </p:grpSpPr>
          <p:sp>
            <p:nvSpPr>
              <p:cNvPr id="227" name="Google Shape;2171;p57">
                <a:extLst>
                  <a:ext uri="{FF2B5EF4-FFF2-40B4-BE49-F238E27FC236}">
                    <a16:creationId xmlns:a16="http://schemas.microsoft.com/office/drawing/2014/main" id="{7DDF864B-B57C-4D5B-8110-09BAE1A6F021}"/>
                  </a:ext>
                </a:extLst>
              </p:cNvPr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172;p57">
                <a:extLst>
                  <a:ext uri="{FF2B5EF4-FFF2-40B4-BE49-F238E27FC236}">
                    <a16:creationId xmlns:a16="http://schemas.microsoft.com/office/drawing/2014/main" id="{A983E641-F030-416F-BA2E-AD219F631B61}"/>
                  </a:ext>
                </a:extLst>
              </p:cNvPr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73;p57">
              <a:extLst>
                <a:ext uri="{FF2B5EF4-FFF2-40B4-BE49-F238E27FC236}">
                  <a16:creationId xmlns:a16="http://schemas.microsoft.com/office/drawing/2014/main" id="{4165A019-AC48-4D74-B2CA-51380458F071}"/>
                </a:ext>
              </a:extLst>
            </p:cNvPr>
            <p:cNvGrpSpPr/>
            <p:nvPr/>
          </p:nvGrpSpPr>
          <p:grpSpPr>
            <a:xfrm>
              <a:off x="1689648" y="3791512"/>
              <a:ext cx="75640" cy="64945"/>
              <a:chOff x="4158930" y="4034684"/>
              <a:chExt cx="33497" cy="28762"/>
            </a:xfrm>
          </p:grpSpPr>
          <p:sp>
            <p:nvSpPr>
              <p:cNvPr id="225" name="Google Shape;2174;p57">
                <a:extLst>
                  <a:ext uri="{FF2B5EF4-FFF2-40B4-BE49-F238E27FC236}">
                    <a16:creationId xmlns:a16="http://schemas.microsoft.com/office/drawing/2014/main" id="{DA18AC49-FFBA-4DAD-97B6-862DCE009081}"/>
                  </a:ext>
                </a:extLst>
              </p:cNvPr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175;p57">
                <a:extLst>
                  <a:ext uri="{FF2B5EF4-FFF2-40B4-BE49-F238E27FC236}">
                    <a16:creationId xmlns:a16="http://schemas.microsoft.com/office/drawing/2014/main" id="{00F99753-64FC-4C0E-85FB-9ADE128182B0}"/>
                  </a:ext>
                </a:extLst>
              </p:cNvPr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" name="Google Shape;2176;p57">
              <a:extLst>
                <a:ext uri="{FF2B5EF4-FFF2-40B4-BE49-F238E27FC236}">
                  <a16:creationId xmlns:a16="http://schemas.microsoft.com/office/drawing/2014/main" id="{A3BBF4A0-999F-4E82-830A-21CD4EAFEAA8}"/>
                </a:ext>
              </a:extLst>
            </p:cNvPr>
            <p:cNvGrpSpPr/>
            <p:nvPr/>
          </p:nvGrpSpPr>
          <p:grpSpPr>
            <a:xfrm>
              <a:off x="1635498" y="3616211"/>
              <a:ext cx="75640" cy="64963"/>
              <a:chOff x="4134949" y="3957049"/>
              <a:chExt cx="33497" cy="28770"/>
            </a:xfrm>
          </p:grpSpPr>
          <p:sp>
            <p:nvSpPr>
              <p:cNvPr id="223" name="Google Shape;2177;p57">
                <a:extLst>
                  <a:ext uri="{FF2B5EF4-FFF2-40B4-BE49-F238E27FC236}">
                    <a16:creationId xmlns:a16="http://schemas.microsoft.com/office/drawing/2014/main" id="{C878AA46-93DA-4BA5-AF86-404A42ABF01A}"/>
                  </a:ext>
                </a:extLst>
              </p:cNvPr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178;p57">
                <a:extLst>
                  <a:ext uri="{FF2B5EF4-FFF2-40B4-BE49-F238E27FC236}">
                    <a16:creationId xmlns:a16="http://schemas.microsoft.com/office/drawing/2014/main" id="{84B41D18-D6A3-4E66-9AF6-BA661F57CFB3}"/>
                  </a:ext>
                </a:extLst>
              </p:cNvPr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79;p57">
              <a:extLst>
                <a:ext uri="{FF2B5EF4-FFF2-40B4-BE49-F238E27FC236}">
                  <a16:creationId xmlns:a16="http://schemas.microsoft.com/office/drawing/2014/main" id="{BC66E101-1414-4A97-A6E5-13DAEDC13EC1}"/>
                </a:ext>
              </a:extLst>
            </p:cNvPr>
            <p:cNvGrpSpPr/>
            <p:nvPr/>
          </p:nvGrpSpPr>
          <p:grpSpPr>
            <a:xfrm>
              <a:off x="1768058" y="4129576"/>
              <a:ext cx="98408" cy="84143"/>
              <a:chOff x="4193653" y="4184403"/>
              <a:chExt cx="43580" cy="37264"/>
            </a:xfrm>
          </p:grpSpPr>
          <p:sp>
            <p:nvSpPr>
              <p:cNvPr id="221" name="Google Shape;2180;p57">
                <a:extLst>
                  <a:ext uri="{FF2B5EF4-FFF2-40B4-BE49-F238E27FC236}">
                    <a16:creationId xmlns:a16="http://schemas.microsoft.com/office/drawing/2014/main" id="{14A03C28-781E-42BD-87D8-FD602F620A51}"/>
                  </a:ext>
                </a:extLst>
              </p:cNvPr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181;p57">
                <a:extLst>
                  <a:ext uri="{FF2B5EF4-FFF2-40B4-BE49-F238E27FC236}">
                    <a16:creationId xmlns:a16="http://schemas.microsoft.com/office/drawing/2014/main" id="{7A71A2B3-F818-4895-BD6D-DDDEE8F41DDA}"/>
                  </a:ext>
                </a:extLst>
              </p:cNvPr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82;p57">
              <a:extLst>
                <a:ext uri="{FF2B5EF4-FFF2-40B4-BE49-F238E27FC236}">
                  <a16:creationId xmlns:a16="http://schemas.microsoft.com/office/drawing/2014/main" id="{50F4A115-50C1-4D7B-958F-1EF604C841FC}"/>
                </a:ext>
              </a:extLst>
            </p:cNvPr>
            <p:cNvGrpSpPr/>
            <p:nvPr/>
          </p:nvGrpSpPr>
          <p:grpSpPr>
            <a:xfrm>
              <a:off x="2106652" y="3586394"/>
              <a:ext cx="98408" cy="84250"/>
              <a:chOff x="4343600" y="3943844"/>
              <a:chExt cx="43580" cy="37312"/>
            </a:xfrm>
          </p:grpSpPr>
          <p:sp>
            <p:nvSpPr>
              <p:cNvPr id="219" name="Google Shape;2183;p57">
                <a:extLst>
                  <a:ext uri="{FF2B5EF4-FFF2-40B4-BE49-F238E27FC236}">
                    <a16:creationId xmlns:a16="http://schemas.microsoft.com/office/drawing/2014/main" id="{6C65D697-998C-4948-8044-DD96FB768007}"/>
                  </a:ext>
                </a:extLst>
              </p:cNvPr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184;p57">
                <a:extLst>
                  <a:ext uri="{FF2B5EF4-FFF2-40B4-BE49-F238E27FC236}">
                    <a16:creationId xmlns:a16="http://schemas.microsoft.com/office/drawing/2014/main" id="{5447D08F-9737-4124-97DE-B69D5B222ABA}"/>
                  </a:ext>
                </a:extLst>
              </p:cNvPr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85;p57">
              <a:extLst>
                <a:ext uri="{FF2B5EF4-FFF2-40B4-BE49-F238E27FC236}">
                  <a16:creationId xmlns:a16="http://schemas.microsoft.com/office/drawing/2014/main" id="{063B2B2C-E50F-4EEA-8723-E006DD2499A0}"/>
                </a:ext>
              </a:extLst>
            </p:cNvPr>
            <p:cNvGrpSpPr/>
            <p:nvPr/>
          </p:nvGrpSpPr>
          <p:grpSpPr>
            <a:xfrm>
              <a:off x="1719929" y="2317057"/>
              <a:ext cx="71129" cy="60967"/>
              <a:chOff x="4172339" y="3381693"/>
              <a:chExt cx="31499" cy="27001"/>
            </a:xfrm>
          </p:grpSpPr>
          <p:sp>
            <p:nvSpPr>
              <p:cNvPr id="217" name="Google Shape;2186;p57">
                <a:extLst>
                  <a:ext uri="{FF2B5EF4-FFF2-40B4-BE49-F238E27FC236}">
                    <a16:creationId xmlns:a16="http://schemas.microsoft.com/office/drawing/2014/main" id="{1F5DE99F-2AE2-4A77-AF4C-BE1AA696206F}"/>
                  </a:ext>
                </a:extLst>
              </p:cNvPr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7;p57">
                <a:extLst>
                  <a:ext uri="{FF2B5EF4-FFF2-40B4-BE49-F238E27FC236}">
                    <a16:creationId xmlns:a16="http://schemas.microsoft.com/office/drawing/2014/main" id="{7724C55B-C1E4-44FE-9C34-9F129FB157E9}"/>
                  </a:ext>
                </a:extLst>
              </p:cNvPr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3775611"/>
      </p:ext>
    </p:extLst>
  </p:cSld>
  <p:clrMapOvr>
    <a:masterClrMapping/>
  </p:clrMapOvr>
</p:sld>
</file>

<file path=ppt/theme/theme1.xml><?xml version="1.0" encoding="utf-8"?>
<a:theme xmlns:a="http://schemas.openxmlformats.org/drawingml/2006/main" name="Actity Lesson Plan by Slidesgo">
  <a:themeElements>
    <a:clrScheme name="Simple Light">
      <a:dk1>
        <a:srgbClr val="000000"/>
      </a:dk1>
      <a:lt1>
        <a:srgbClr val="FFFFFF"/>
      </a:lt1>
      <a:dk2>
        <a:srgbClr val="464342"/>
      </a:dk2>
      <a:lt2>
        <a:srgbClr val="FAF1EA"/>
      </a:lt2>
      <a:accent1>
        <a:srgbClr val="DE8B74"/>
      </a:accent1>
      <a:accent2>
        <a:srgbClr val="84B6BC"/>
      </a:accent2>
      <a:accent3>
        <a:srgbClr val="464342"/>
      </a:accent3>
      <a:accent4>
        <a:srgbClr val="DE8B74"/>
      </a:accent4>
      <a:accent5>
        <a:srgbClr val="84B6BC"/>
      </a:accent5>
      <a:accent6>
        <a:srgbClr val="DE8B74"/>
      </a:accent6>
      <a:hlink>
        <a:srgbClr val="4643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86C6485A-3592-4F2B-83AA-FEDA659172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Actity Lesson Plan by Slidesgo</Template>
  <TotalTime>1693</TotalTime>
  <Words>2505</Words>
  <Application>Microsoft Office PowerPoint</Application>
  <PresentationFormat>On-screen Show (4:3)</PresentationFormat>
  <Paragraphs>483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55</vt:i4>
      </vt:variant>
    </vt:vector>
  </HeadingPairs>
  <TitlesOfParts>
    <vt:vector size="74" baseType="lpstr">
      <vt:lpstr>Arial</vt:lpstr>
      <vt:lpstr>Courier New</vt:lpstr>
      <vt:lpstr>Livvic</vt:lpstr>
      <vt:lpstr>Montserrat</vt:lpstr>
      <vt:lpstr>Proxima Nova</vt:lpstr>
      <vt:lpstr>Proxima Nova Semibold</vt:lpstr>
      <vt:lpstr>Raleway</vt:lpstr>
      <vt:lpstr>Righteous</vt:lpstr>
      <vt:lpstr>Roboto Condensed Light</vt:lpstr>
      <vt:lpstr>Swis721 Ex BT</vt:lpstr>
      <vt:lpstr>Tahoma</vt:lpstr>
      <vt:lpstr>Times New Roman</vt:lpstr>
      <vt:lpstr>Wingdings</vt:lpstr>
      <vt:lpstr>Actity Lesson Plan by Slidesgo</vt:lpstr>
      <vt:lpstr>Slidesgo Final Pages</vt:lpstr>
      <vt:lpstr>Cover and End Slide Master</vt:lpstr>
      <vt:lpstr>1_Contents Slide Master</vt:lpstr>
      <vt:lpstr>Section Break Slide Master</vt:lpstr>
      <vt:lpstr>1_Cover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polmax</dc:creator>
  <cp:lastModifiedBy>vic</cp:lastModifiedBy>
  <cp:revision>154</cp:revision>
  <dcterms:created xsi:type="dcterms:W3CDTF">2016-01-12T20:50:04Z</dcterms:created>
  <dcterms:modified xsi:type="dcterms:W3CDTF">2021-01-01T21:26:28Z</dcterms:modified>
</cp:coreProperties>
</file>